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 id="2147483729" r:id="rId3"/>
  </p:sldMasterIdLst>
  <p:notesMasterIdLst>
    <p:notesMasterId r:id="rId24"/>
  </p:notesMasterIdLst>
  <p:sldIdLst>
    <p:sldId id="286" r:id="rId4"/>
    <p:sldId id="258" r:id="rId5"/>
    <p:sldId id="259" r:id="rId6"/>
    <p:sldId id="297" r:id="rId7"/>
    <p:sldId id="296" r:id="rId8"/>
    <p:sldId id="295" r:id="rId9"/>
    <p:sldId id="294" r:id="rId10"/>
    <p:sldId id="293" r:id="rId11"/>
    <p:sldId id="292" r:id="rId12"/>
    <p:sldId id="291" r:id="rId13"/>
    <p:sldId id="290" r:id="rId14"/>
    <p:sldId id="289" r:id="rId15"/>
    <p:sldId id="280" r:id="rId16"/>
    <p:sldId id="281" r:id="rId17"/>
    <p:sldId id="282" r:id="rId18"/>
    <p:sldId id="283" r:id="rId19"/>
    <p:sldId id="284" r:id="rId20"/>
    <p:sldId id="285"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DiVito" initials="ED" lastIdx="1" clrIdx="0">
    <p:extLst>
      <p:ext uri="{19B8F6BF-5375-455C-9EA6-DF929625EA0E}">
        <p15:presenceInfo xmlns:p15="http://schemas.microsoft.com/office/powerpoint/2012/main" userId="fac3cea8eb8fc311" providerId="Windows Live"/>
      </p:ext>
    </p:extLst>
  </p:cmAuthor>
  <p:cmAuthor id="2" name="Mcculloch, Danielle (AFRC-570)[FUENTEK LLC]" initials="MD(L" lastIdx="2" clrIdx="1">
    <p:extLst>
      <p:ext uri="{19B8F6BF-5375-455C-9EA6-DF929625EA0E}">
        <p15:presenceInfo xmlns:p15="http://schemas.microsoft.com/office/powerpoint/2012/main" userId="S-1-5-21-330711430-3775241029-4075259233-4998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84641"/>
  </p:normalViewPr>
  <p:slideViewPr>
    <p:cSldViewPr snapToGrid="0">
      <p:cViewPr>
        <p:scale>
          <a:sx n="140" d="100"/>
          <a:sy n="140" d="100"/>
        </p:scale>
        <p:origin x="11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AC251-5A24-4780-98EA-DA2D38C71B9B}" type="datetimeFigureOut">
              <a:rPr lang="en-US"/>
              <a:t>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FE1C6-C933-4F06-A610-BD774D1061BD}" type="slidenum">
              <a:rPr lang="en-US"/>
              <a:t>‹#›</a:t>
            </a:fld>
            <a:endParaRPr lang="en-US"/>
          </a:p>
        </p:txBody>
      </p:sp>
    </p:spTree>
    <p:extLst>
      <p:ext uri="{BB962C8B-B14F-4D97-AF65-F5344CB8AC3E}">
        <p14:creationId xmlns:p14="http://schemas.microsoft.com/office/powerpoint/2010/main" val="399104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79738-31DF-084A-8008-6BFAF61D994B}" type="slidenum">
              <a:rPr lang="en-US" smtClean="0"/>
              <a:t>1</a:t>
            </a:fld>
            <a:endParaRPr lang="en-US" dirty="0"/>
          </a:p>
        </p:txBody>
      </p:sp>
    </p:spTree>
    <p:extLst>
      <p:ext uri="{BB962C8B-B14F-4D97-AF65-F5344CB8AC3E}">
        <p14:creationId xmlns:p14="http://schemas.microsoft.com/office/powerpoint/2010/main" val="3848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79738-31DF-084A-8008-6BFAF61D994B}" type="slidenum">
              <a:rPr lang="en-US" smtClean="0"/>
              <a:t>5</a:t>
            </a:fld>
            <a:endParaRPr lang="en-US" dirty="0"/>
          </a:p>
        </p:txBody>
      </p:sp>
    </p:spTree>
    <p:extLst>
      <p:ext uri="{BB962C8B-B14F-4D97-AF65-F5344CB8AC3E}">
        <p14:creationId xmlns:p14="http://schemas.microsoft.com/office/powerpoint/2010/main" val="388087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79738-31DF-084A-8008-6BFAF61D994B}" type="slidenum">
              <a:rPr lang="en-US" smtClean="0"/>
              <a:t>7</a:t>
            </a:fld>
            <a:endParaRPr lang="en-US" dirty="0"/>
          </a:p>
        </p:txBody>
      </p:sp>
    </p:spTree>
    <p:extLst>
      <p:ext uri="{BB962C8B-B14F-4D97-AF65-F5344CB8AC3E}">
        <p14:creationId xmlns:p14="http://schemas.microsoft.com/office/powerpoint/2010/main" val="40522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several funding sources available to external entities only</a:t>
            </a:r>
          </a:p>
          <a:p>
            <a:r>
              <a:rPr lang="en-US" baseline="0" dirty="0"/>
              <a:t>Encourage your partners to pursue this funding</a:t>
            </a:r>
          </a:p>
          <a:p>
            <a:r>
              <a:rPr lang="en-US" baseline="0" dirty="0"/>
              <a:t>It is a great way for NASA to leverage these partners to achieve its tech development goals</a:t>
            </a:r>
          </a:p>
          <a:p>
            <a:endParaRPr lang="en-US" dirty="0">
              <a:cs typeface="Calibri" panose="020F0502020204030204"/>
            </a:endParaRPr>
          </a:p>
          <a:p>
            <a:r>
              <a:rPr lang="en-US" b="1" dirty="0"/>
              <a:t>PI Launchpad:</a:t>
            </a:r>
            <a:r>
              <a:rPr lang="en-US" dirty="0"/>
              <a:t> </a:t>
            </a:r>
            <a:r>
              <a:rPr lang="en-US" b="1" dirty="0"/>
              <a:t>Developing Your First Flight Mission Proposal</a:t>
            </a:r>
            <a:endParaRPr lang="en-US" dirty="0"/>
          </a:p>
          <a:p>
            <a:r>
              <a:rPr lang="en-US" dirty="0"/>
              <a:t>Applications due via NSPIRES: March 22, 2021</a:t>
            </a:r>
          </a:p>
          <a:p>
            <a:r>
              <a:rPr lang="en-US" dirty="0"/>
              <a:t>Workshop Dates: June 14th-June 25th</a:t>
            </a:r>
          </a:p>
          <a:p>
            <a:r>
              <a:rPr lang="en-US" u="sng" dirty="0"/>
              <a:t> </a:t>
            </a:r>
            <a:endParaRPr lang="en-US" dirty="0"/>
          </a:p>
          <a:p>
            <a:r>
              <a:rPr lang="en-US" dirty="0"/>
              <a:t>Are you thinking about developing your first flight mission proposal in the next few years but have no idea where to start? If you are a researcher or engineers who would like to submit a NASA space mission proposal in the next few years but don’t know where to start, this June virtual workshop is for you! We are interested in broadening the pool of potential NASA space mission PIs. People with marginalized identities are strongly encouraged to apply. There is no cost to attend the workshop.</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E6F79738-31DF-084A-8008-6BFAF61D994B}" type="slidenum">
              <a:rPr lang="en-US" smtClean="0"/>
              <a:t>8</a:t>
            </a:fld>
            <a:endParaRPr lang="en-US" dirty="0"/>
          </a:p>
        </p:txBody>
      </p:sp>
    </p:spTree>
    <p:extLst>
      <p:ext uri="{BB962C8B-B14F-4D97-AF65-F5344CB8AC3E}">
        <p14:creationId xmlns:p14="http://schemas.microsoft.com/office/powerpoint/2010/main" val="347414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GCD stuff,</a:t>
            </a:r>
            <a:r>
              <a:rPr lang="en-US" baseline="0" dirty="0"/>
              <a:t> stuff that NASA is already funding</a:t>
            </a:r>
          </a:p>
          <a:p>
            <a:r>
              <a:rPr lang="en-US" baseline="0" dirty="0"/>
              <a:t>Come talk to us, we can find a way to get your stuff matured</a:t>
            </a:r>
            <a:endParaRPr lang="en-US" dirty="0"/>
          </a:p>
        </p:txBody>
      </p:sp>
      <p:sp>
        <p:nvSpPr>
          <p:cNvPr id="4" name="Slide Number Placeholder 3"/>
          <p:cNvSpPr>
            <a:spLocks noGrp="1"/>
          </p:cNvSpPr>
          <p:nvPr>
            <p:ph type="sldNum" sz="quarter" idx="10"/>
          </p:nvPr>
        </p:nvSpPr>
        <p:spPr/>
        <p:txBody>
          <a:bodyPr/>
          <a:lstStyle/>
          <a:p>
            <a:fld id="{4E69B285-87D9-454F-8CB1-AD307DD70F3A}" type="slidenum">
              <a:rPr lang="en-US" smtClean="0"/>
              <a:t>9</a:t>
            </a:fld>
            <a:endParaRPr lang="en-US" dirty="0"/>
          </a:p>
        </p:txBody>
      </p:sp>
    </p:spTree>
    <p:extLst>
      <p:ext uri="{BB962C8B-B14F-4D97-AF65-F5344CB8AC3E}">
        <p14:creationId xmlns:p14="http://schemas.microsoft.com/office/powerpoint/2010/main" val="318781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FE1C6-C933-4F06-A610-BD774D1061BD}" type="slidenum">
              <a:rPr lang="en-US" smtClean="0"/>
              <a:t>10</a:t>
            </a:fld>
            <a:endParaRPr lang="en-US"/>
          </a:p>
        </p:txBody>
      </p:sp>
    </p:spTree>
    <p:extLst>
      <p:ext uri="{BB962C8B-B14F-4D97-AF65-F5344CB8AC3E}">
        <p14:creationId xmlns:p14="http://schemas.microsoft.com/office/powerpoint/2010/main" val="53320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AEEA4D5-D3E7-FD4B-B449-63B3A7BBE3EE}"/>
              </a:ext>
            </a:extLst>
          </p:cNvPr>
          <p:cNvPicPr>
            <a:picLocks/>
          </p:cNvPicPr>
          <p:nvPr userDrawn="1"/>
        </p:nvPicPr>
        <p:blipFill rotWithShape="1">
          <a:blip r:embed="rId2" cstate="screen">
            <a:extLst>
              <a:ext uri="{28A0092B-C50C-407E-A947-70E740481C1C}">
                <a14:useLocalDpi xmlns:a14="http://schemas.microsoft.com/office/drawing/2010/main"/>
              </a:ext>
            </a:extLst>
          </a:blip>
          <a:srcRect l="-1" t="2145" r="-12298" b="14849"/>
          <a:stretch/>
        </p:blipFill>
        <p:spPr>
          <a:xfrm>
            <a:off x="-4567" y="0"/>
            <a:ext cx="12202322" cy="6790616"/>
          </a:xfrm>
          <a:prstGeom prst="rect">
            <a:avLst/>
          </a:prstGeom>
        </p:spPr>
      </p:pic>
      <p:sp>
        <p:nvSpPr>
          <p:cNvPr id="27" name="Rectangle 23">
            <a:extLst>
              <a:ext uri="{FF2B5EF4-FFF2-40B4-BE49-F238E27FC236}">
                <a16:creationId xmlns:a16="http://schemas.microsoft.com/office/drawing/2014/main" id="{95DCDD81-72F6-6943-8A5D-1DD5E9FAC5A9}"/>
              </a:ext>
            </a:extLst>
          </p:cNvPr>
          <p:cNvSpPr/>
          <p:nvPr userDrawn="1"/>
        </p:nvSpPr>
        <p:spPr>
          <a:xfrm rot="16200000">
            <a:off x="5460321" y="2286197"/>
            <a:ext cx="6884282" cy="2311878"/>
          </a:xfrm>
          <a:custGeom>
            <a:avLst/>
            <a:gdLst>
              <a:gd name="connsiteX0" fmla="*/ 0 w 5656537"/>
              <a:gd name="connsiteY0" fmla="*/ 0 h 3298371"/>
              <a:gd name="connsiteX1" fmla="*/ 5656537 w 5656537"/>
              <a:gd name="connsiteY1" fmla="*/ 0 h 3298371"/>
              <a:gd name="connsiteX2" fmla="*/ 5656537 w 5656537"/>
              <a:gd name="connsiteY2" fmla="*/ 3298371 h 3298371"/>
              <a:gd name="connsiteX3" fmla="*/ 0 w 5656537"/>
              <a:gd name="connsiteY3" fmla="*/ 3298371 h 3298371"/>
              <a:gd name="connsiteX4" fmla="*/ 0 w 5656537"/>
              <a:gd name="connsiteY4" fmla="*/ 0 h 3298371"/>
              <a:gd name="connsiteX0" fmla="*/ 0 w 8682765"/>
              <a:gd name="connsiteY0" fmla="*/ 0 h 3309257"/>
              <a:gd name="connsiteX1" fmla="*/ 5656537 w 8682765"/>
              <a:gd name="connsiteY1" fmla="*/ 0 h 3309257"/>
              <a:gd name="connsiteX2" fmla="*/ 8682765 w 8682765"/>
              <a:gd name="connsiteY2" fmla="*/ 3309257 h 3309257"/>
              <a:gd name="connsiteX3" fmla="*/ 0 w 8682765"/>
              <a:gd name="connsiteY3" fmla="*/ 3298371 h 3309257"/>
              <a:gd name="connsiteX4" fmla="*/ 0 w 8682765"/>
              <a:gd name="connsiteY4" fmla="*/ 0 h 3309257"/>
              <a:gd name="connsiteX0" fmla="*/ 0 w 8682765"/>
              <a:gd name="connsiteY0" fmla="*/ 0 h 3309257"/>
              <a:gd name="connsiteX1" fmla="*/ 8612811 w 8682765"/>
              <a:gd name="connsiteY1" fmla="*/ 3 h 3309257"/>
              <a:gd name="connsiteX2" fmla="*/ 8682765 w 8682765"/>
              <a:gd name="connsiteY2" fmla="*/ 3309257 h 3309257"/>
              <a:gd name="connsiteX3" fmla="*/ 0 w 8682765"/>
              <a:gd name="connsiteY3" fmla="*/ 3298371 h 3309257"/>
              <a:gd name="connsiteX4" fmla="*/ 0 w 8682765"/>
              <a:gd name="connsiteY4" fmla="*/ 0 h 3309257"/>
              <a:gd name="connsiteX0" fmla="*/ 0 w 8682765"/>
              <a:gd name="connsiteY0" fmla="*/ 0 h 3309257"/>
              <a:gd name="connsiteX1" fmla="*/ 8670777 w 8682765"/>
              <a:gd name="connsiteY1" fmla="*/ 5 h 3309257"/>
              <a:gd name="connsiteX2" fmla="*/ 8682765 w 8682765"/>
              <a:gd name="connsiteY2" fmla="*/ 3309257 h 3309257"/>
              <a:gd name="connsiteX3" fmla="*/ 0 w 8682765"/>
              <a:gd name="connsiteY3" fmla="*/ 3298371 h 3309257"/>
              <a:gd name="connsiteX4" fmla="*/ 0 w 8682765"/>
              <a:gd name="connsiteY4" fmla="*/ 0 h 3309257"/>
              <a:gd name="connsiteX0" fmla="*/ 0 w 8682765"/>
              <a:gd name="connsiteY0" fmla="*/ 0 h 3309257"/>
              <a:gd name="connsiteX1" fmla="*/ 8670777 w 8682765"/>
              <a:gd name="connsiteY1" fmla="*/ 5 h 3309257"/>
              <a:gd name="connsiteX2" fmla="*/ 8682765 w 8682765"/>
              <a:gd name="connsiteY2" fmla="*/ 3309257 h 3309257"/>
              <a:gd name="connsiteX3" fmla="*/ 0 w 8682765"/>
              <a:gd name="connsiteY3" fmla="*/ 3298371 h 3309257"/>
              <a:gd name="connsiteX4" fmla="*/ 0 w 8682765"/>
              <a:gd name="connsiteY4" fmla="*/ 0 h 3309257"/>
              <a:gd name="connsiteX0" fmla="*/ 0 w 8682765"/>
              <a:gd name="connsiteY0" fmla="*/ 0 h 3309257"/>
              <a:gd name="connsiteX1" fmla="*/ 8670777 w 8682765"/>
              <a:gd name="connsiteY1" fmla="*/ 5 h 3309257"/>
              <a:gd name="connsiteX2" fmla="*/ 8682765 w 8682765"/>
              <a:gd name="connsiteY2" fmla="*/ 3309257 h 3309257"/>
              <a:gd name="connsiteX3" fmla="*/ 0 w 8682765"/>
              <a:gd name="connsiteY3" fmla="*/ 3298371 h 3309257"/>
              <a:gd name="connsiteX4" fmla="*/ 0 w 8682765"/>
              <a:gd name="connsiteY4" fmla="*/ 0 h 3309257"/>
              <a:gd name="connsiteX0" fmla="*/ 0 w 8682769"/>
              <a:gd name="connsiteY0" fmla="*/ 0 h 3309257"/>
              <a:gd name="connsiteX1" fmla="*/ 8681438 w 8682769"/>
              <a:gd name="connsiteY1" fmla="*/ 7 h 3309257"/>
              <a:gd name="connsiteX2" fmla="*/ 8682765 w 8682769"/>
              <a:gd name="connsiteY2" fmla="*/ 3309257 h 3309257"/>
              <a:gd name="connsiteX3" fmla="*/ 0 w 8682769"/>
              <a:gd name="connsiteY3" fmla="*/ 3298371 h 3309257"/>
              <a:gd name="connsiteX4" fmla="*/ 0 w 8682769"/>
              <a:gd name="connsiteY4" fmla="*/ 0 h 330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2769" h="3309257">
                <a:moveTo>
                  <a:pt x="0" y="0"/>
                </a:moveTo>
                <a:lnTo>
                  <a:pt x="8681438" y="7"/>
                </a:lnTo>
                <a:cubicBezTo>
                  <a:pt x="8685434" y="-103"/>
                  <a:pt x="8678769" y="2206173"/>
                  <a:pt x="8682765" y="3309257"/>
                </a:cubicBezTo>
                <a:lnTo>
                  <a:pt x="0" y="3298371"/>
                </a:lnTo>
                <a:lnTo>
                  <a:pt x="0" y="0"/>
                </a:lnTo>
                <a:close/>
              </a:path>
            </a:pathLst>
          </a:custGeom>
          <a:gradFill>
            <a:gsLst>
              <a:gs pos="0">
                <a:schemeClr val="tx2">
                  <a:alpha val="0"/>
                </a:schemeClr>
              </a:gs>
              <a:gs pos="100000">
                <a:srgbClr val="000000">
                  <a:alpha val="90000"/>
                </a:srgb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3">
            <a:extLst>
              <a:ext uri="{FF2B5EF4-FFF2-40B4-BE49-F238E27FC236}">
                <a16:creationId xmlns:a16="http://schemas.microsoft.com/office/drawing/2014/main" id="{8435FACA-41FD-A246-B9F4-1627BB69C951}"/>
              </a:ext>
            </a:extLst>
          </p:cNvPr>
          <p:cNvSpPr/>
          <p:nvPr userDrawn="1"/>
        </p:nvSpPr>
        <p:spPr>
          <a:xfrm rot="16200000">
            <a:off x="7685937" y="2372459"/>
            <a:ext cx="6884282" cy="2139353"/>
          </a:xfrm>
          <a:custGeom>
            <a:avLst/>
            <a:gdLst>
              <a:gd name="connsiteX0" fmla="*/ 0 w 5656537"/>
              <a:gd name="connsiteY0" fmla="*/ 0 h 3298371"/>
              <a:gd name="connsiteX1" fmla="*/ 5656537 w 5656537"/>
              <a:gd name="connsiteY1" fmla="*/ 0 h 3298371"/>
              <a:gd name="connsiteX2" fmla="*/ 5656537 w 5656537"/>
              <a:gd name="connsiteY2" fmla="*/ 3298371 h 3298371"/>
              <a:gd name="connsiteX3" fmla="*/ 0 w 5656537"/>
              <a:gd name="connsiteY3" fmla="*/ 3298371 h 3298371"/>
              <a:gd name="connsiteX4" fmla="*/ 0 w 5656537"/>
              <a:gd name="connsiteY4" fmla="*/ 0 h 3298371"/>
              <a:gd name="connsiteX0" fmla="*/ 0 w 8682765"/>
              <a:gd name="connsiteY0" fmla="*/ 0 h 3309257"/>
              <a:gd name="connsiteX1" fmla="*/ 5656537 w 8682765"/>
              <a:gd name="connsiteY1" fmla="*/ 0 h 3309257"/>
              <a:gd name="connsiteX2" fmla="*/ 8682765 w 8682765"/>
              <a:gd name="connsiteY2" fmla="*/ 3309257 h 3309257"/>
              <a:gd name="connsiteX3" fmla="*/ 0 w 8682765"/>
              <a:gd name="connsiteY3" fmla="*/ 3298371 h 3309257"/>
              <a:gd name="connsiteX4" fmla="*/ 0 w 8682765"/>
              <a:gd name="connsiteY4" fmla="*/ 0 h 3309257"/>
              <a:gd name="connsiteX0" fmla="*/ 0 w 8682765"/>
              <a:gd name="connsiteY0" fmla="*/ 0 h 3309257"/>
              <a:gd name="connsiteX1" fmla="*/ 8612811 w 8682765"/>
              <a:gd name="connsiteY1" fmla="*/ 3 h 3309257"/>
              <a:gd name="connsiteX2" fmla="*/ 8682765 w 8682765"/>
              <a:gd name="connsiteY2" fmla="*/ 3309257 h 3309257"/>
              <a:gd name="connsiteX3" fmla="*/ 0 w 8682765"/>
              <a:gd name="connsiteY3" fmla="*/ 3298371 h 3309257"/>
              <a:gd name="connsiteX4" fmla="*/ 0 w 8682765"/>
              <a:gd name="connsiteY4" fmla="*/ 0 h 3309257"/>
              <a:gd name="connsiteX0" fmla="*/ 0 w 8682765"/>
              <a:gd name="connsiteY0" fmla="*/ 0 h 3309257"/>
              <a:gd name="connsiteX1" fmla="*/ 8670777 w 8682765"/>
              <a:gd name="connsiteY1" fmla="*/ 5 h 3309257"/>
              <a:gd name="connsiteX2" fmla="*/ 8682765 w 8682765"/>
              <a:gd name="connsiteY2" fmla="*/ 3309257 h 3309257"/>
              <a:gd name="connsiteX3" fmla="*/ 0 w 8682765"/>
              <a:gd name="connsiteY3" fmla="*/ 3298371 h 3309257"/>
              <a:gd name="connsiteX4" fmla="*/ 0 w 8682765"/>
              <a:gd name="connsiteY4" fmla="*/ 0 h 3309257"/>
              <a:gd name="connsiteX0" fmla="*/ 0 w 8682765"/>
              <a:gd name="connsiteY0" fmla="*/ 0 h 3309257"/>
              <a:gd name="connsiteX1" fmla="*/ 8670777 w 8682765"/>
              <a:gd name="connsiteY1" fmla="*/ 5 h 3309257"/>
              <a:gd name="connsiteX2" fmla="*/ 8682765 w 8682765"/>
              <a:gd name="connsiteY2" fmla="*/ 3309257 h 3309257"/>
              <a:gd name="connsiteX3" fmla="*/ 0 w 8682765"/>
              <a:gd name="connsiteY3" fmla="*/ 3298371 h 3309257"/>
              <a:gd name="connsiteX4" fmla="*/ 0 w 8682765"/>
              <a:gd name="connsiteY4" fmla="*/ 0 h 3309257"/>
              <a:gd name="connsiteX0" fmla="*/ 0 w 8682765"/>
              <a:gd name="connsiteY0" fmla="*/ 0 h 3309257"/>
              <a:gd name="connsiteX1" fmla="*/ 8670777 w 8682765"/>
              <a:gd name="connsiteY1" fmla="*/ 5 h 3309257"/>
              <a:gd name="connsiteX2" fmla="*/ 8682765 w 8682765"/>
              <a:gd name="connsiteY2" fmla="*/ 3309257 h 3309257"/>
              <a:gd name="connsiteX3" fmla="*/ 0 w 8682765"/>
              <a:gd name="connsiteY3" fmla="*/ 3298371 h 3309257"/>
              <a:gd name="connsiteX4" fmla="*/ 0 w 8682765"/>
              <a:gd name="connsiteY4" fmla="*/ 0 h 3309257"/>
              <a:gd name="connsiteX0" fmla="*/ 0 w 8682769"/>
              <a:gd name="connsiteY0" fmla="*/ 0 h 3309257"/>
              <a:gd name="connsiteX1" fmla="*/ 8681438 w 8682769"/>
              <a:gd name="connsiteY1" fmla="*/ 7 h 3309257"/>
              <a:gd name="connsiteX2" fmla="*/ 8682765 w 8682769"/>
              <a:gd name="connsiteY2" fmla="*/ 3309257 h 3309257"/>
              <a:gd name="connsiteX3" fmla="*/ 0 w 8682769"/>
              <a:gd name="connsiteY3" fmla="*/ 3298371 h 3309257"/>
              <a:gd name="connsiteX4" fmla="*/ 0 w 8682769"/>
              <a:gd name="connsiteY4" fmla="*/ 0 h 330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2769" h="3309257">
                <a:moveTo>
                  <a:pt x="0" y="0"/>
                </a:moveTo>
                <a:lnTo>
                  <a:pt x="8681438" y="7"/>
                </a:lnTo>
                <a:cubicBezTo>
                  <a:pt x="8685434" y="-103"/>
                  <a:pt x="8678769" y="2206173"/>
                  <a:pt x="8682765" y="3309257"/>
                </a:cubicBezTo>
                <a:lnTo>
                  <a:pt x="0" y="3298371"/>
                </a:lnTo>
                <a:lnTo>
                  <a:pt x="0" y="0"/>
                </a:lnTo>
                <a:close/>
              </a:path>
            </a:pathLst>
          </a:custGeom>
          <a:solidFill>
            <a:schemeClr val="tx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a:extLst>
              <a:ext uri="{FF2B5EF4-FFF2-40B4-BE49-F238E27FC236}">
                <a16:creationId xmlns:a16="http://schemas.microsoft.com/office/drawing/2014/main" id="{FECB3778-EEB6-A841-9ED0-969A680CA951}"/>
              </a:ext>
            </a:extLst>
          </p:cNvPr>
          <p:cNvSpPr/>
          <p:nvPr userDrawn="1"/>
        </p:nvSpPr>
        <p:spPr>
          <a:xfrm>
            <a:off x="-9134" y="3495480"/>
            <a:ext cx="11577020" cy="3309257"/>
          </a:xfrm>
          <a:custGeom>
            <a:avLst/>
            <a:gdLst>
              <a:gd name="connsiteX0" fmla="*/ 0 w 5656537"/>
              <a:gd name="connsiteY0" fmla="*/ 0 h 3298371"/>
              <a:gd name="connsiteX1" fmla="*/ 5656537 w 5656537"/>
              <a:gd name="connsiteY1" fmla="*/ 0 h 3298371"/>
              <a:gd name="connsiteX2" fmla="*/ 5656537 w 5656537"/>
              <a:gd name="connsiteY2" fmla="*/ 3298371 h 3298371"/>
              <a:gd name="connsiteX3" fmla="*/ 0 w 5656537"/>
              <a:gd name="connsiteY3" fmla="*/ 3298371 h 3298371"/>
              <a:gd name="connsiteX4" fmla="*/ 0 w 5656537"/>
              <a:gd name="connsiteY4" fmla="*/ 0 h 3298371"/>
              <a:gd name="connsiteX0" fmla="*/ 0 w 8682765"/>
              <a:gd name="connsiteY0" fmla="*/ 0 h 3309257"/>
              <a:gd name="connsiteX1" fmla="*/ 5656537 w 8682765"/>
              <a:gd name="connsiteY1" fmla="*/ 0 h 3309257"/>
              <a:gd name="connsiteX2" fmla="*/ 8682765 w 8682765"/>
              <a:gd name="connsiteY2" fmla="*/ 3309257 h 3309257"/>
              <a:gd name="connsiteX3" fmla="*/ 0 w 8682765"/>
              <a:gd name="connsiteY3" fmla="*/ 3298371 h 3309257"/>
              <a:gd name="connsiteX4" fmla="*/ 0 w 8682765"/>
              <a:gd name="connsiteY4" fmla="*/ 0 h 330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2765" h="3309257">
                <a:moveTo>
                  <a:pt x="0" y="0"/>
                </a:moveTo>
                <a:lnTo>
                  <a:pt x="5656537" y="0"/>
                </a:lnTo>
                <a:lnTo>
                  <a:pt x="8682765" y="3309257"/>
                </a:lnTo>
                <a:lnTo>
                  <a:pt x="0" y="3298371"/>
                </a:lnTo>
                <a:lnTo>
                  <a:pt x="0" y="0"/>
                </a:lnTo>
                <a:close/>
              </a:path>
            </a:pathLst>
          </a:custGeom>
          <a:gradFill>
            <a:gsLst>
              <a:gs pos="0">
                <a:schemeClr val="tx2">
                  <a:alpha val="0"/>
                </a:schemeClr>
              </a:gs>
              <a:gs pos="45000">
                <a:srgbClr val="000000">
                  <a:alpha val="90000"/>
                </a:srgbClr>
              </a:gs>
            </a:gsLst>
            <a:lin ang="5400000" scaled="1"/>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542892" y="4616373"/>
            <a:ext cx="8847853" cy="574260"/>
          </a:xfrm>
        </p:spPr>
        <p:txBody>
          <a:bodyPr anchor="b">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542893" y="5193082"/>
            <a:ext cx="9733225" cy="680568"/>
          </a:xfrm>
        </p:spPr>
        <p:txBody>
          <a:bodyPr anchor="t">
            <a:normAutofit/>
          </a:bodyPr>
          <a:lstStyle>
            <a:lvl1pPr algn="l">
              <a:defRPr sz="2400">
                <a:solidFill>
                  <a:schemeClr val="accent1"/>
                </a:solidFill>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EE0F999E-47BF-2A45-9137-8794E2A26563}"/>
              </a:ext>
            </a:extLst>
          </p:cNvPr>
          <p:cNvSpPr>
            <a:spLocks noGrp="1"/>
          </p:cNvSpPr>
          <p:nvPr>
            <p:ph type="body" sz="quarter" idx="10"/>
          </p:nvPr>
        </p:nvSpPr>
        <p:spPr>
          <a:xfrm>
            <a:off x="541869" y="6149975"/>
            <a:ext cx="10430927" cy="304800"/>
          </a:xfrm>
        </p:spPr>
        <p:txBody>
          <a:bodyPr>
            <a:normAutofit/>
          </a:bodyPr>
          <a:lstStyle>
            <a:lvl1pPr marL="0" indent="0">
              <a:buNone/>
              <a:defRPr sz="1400" b="1">
                <a:solidFill>
                  <a:schemeClr val="accent6"/>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4A425AC8-B0E0-624A-96F2-72FF541BBFAD}"/>
              </a:ext>
            </a:extLst>
          </p:cNvPr>
          <p:cNvSpPr/>
          <p:nvPr userDrawn="1"/>
        </p:nvSpPr>
        <p:spPr>
          <a:xfrm>
            <a:off x="558804" y="6545524"/>
            <a:ext cx="986167" cy="230832"/>
          </a:xfrm>
          <a:prstGeom prst="rect">
            <a:avLst/>
          </a:prstGeom>
        </p:spPr>
        <p:txBody>
          <a:bodyPr wrap="none">
            <a:spAutoFit/>
          </a:bodyPr>
          <a:lstStyle/>
          <a:p>
            <a:r>
              <a:rPr lang="en-US" sz="900" b="1" i="0" dirty="0">
                <a:solidFill>
                  <a:schemeClr val="bg1"/>
                </a:solidFill>
                <a:latin typeface="Helvetica" pitchFamily="2" charset="0"/>
                <a:ea typeface="Helvetica Neue" panose="02000503000000020004" pitchFamily="2" charset="0"/>
                <a:cs typeface="Helvetica Neue" panose="02000503000000020004" pitchFamily="2" charset="0"/>
              </a:rPr>
              <a:t>www.nasa.gov</a:t>
            </a:r>
          </a:p>
        </p:txBody>
      </p:sp>
      <p:grpSp>
        <p:nvGrpSpPr>
          <p:cNvPr id="22" name="Group 21">
            <a:extLst>
              <a:ext uri="{FF2B5EF4-FFF2-40B4-BE49-F238E27FC236}">
                <a16:creationId xmlns:a16="http://schemas.microsoft.com/office/drawing/2014/main" id="{4116B268-0495-E242-9829-A5205407DD6B}"/>
              </a:ext>
            </a:extLst>
          </p:cNvPr>
          <p:cNvGrpSpPr>
            <a:grpSpLocks/>
          </p:cNvGrpSpPr>
          <p:nvPr userDrawn="1"/>
        </p:nvGrpSpPr>
        <p:grpSpPr>
          <a:xfrm>
            <a:off x="9715506" y="377296"/>
            <a:ext cx="2236408" cy="714553"/>
            <a:chOff x="6685875" y="148690"/>
            <a:chExt cx="2265658" cy="723900"/>
          </a:xfrm>
        </p:grpSpPr>
        <p:pic>
          <p:nvPicPr>
            <p:cNvPr id="23" name="Picture 22">
              <a:extLst>
                <a:ext uri="{FF2B5EF4-FFF2-40B4-BE49-F238E27FC236}">
                  <a16:creationId xmlns:a16="http://schemas.microsoft.com/office/drawing/2014/main" id="{59F4C2ED-05DF-A044-9878-92E8ABE147E9}"/>
                </a:ext>
              </a:extLst>
            </p:cNvPr>
            <p:cNvPicPr>
              <a:picLocks noChangeAspect="1"/>
            </p:cNvPicPr>
            <p:nvPr userDrawn="1"/>
          </p:nvPicPr>
          <p:blipFill>
            <a:blip r:embed="rId3"/>
            <a:stretch>
              <a:fillRect/>
            </a:stretch>
          </p:blipFill>
          <p:spPr>
            <a:xfrm>
              <a:off x="8082853" y="148690"/>
              <a:ext cx="868680" cy="723900"/>
            </a:xfrm>
            <a:prstGeom prst="rect">
              <a:avLst/>
            </a:prstGeom>
          </p:spPr>
        </p:pic>
        <p:pic>
          <p:nvPicPr>
            <p:cNvPr id="25" name="Picture 24">
              <a:extLst>
                <a:ext uri="{FF2B5EF4-FFF2-40B4-BE49-F238E27FC236}">
                  <a16:creationId xmlns:a16="http://schemas.microsoft.com/office/drawing/2014/main" id="{2CB55398-0D50-1045-9EC2-DE4BD68404C7}"/>
                </a:ext>
              </a:extLst>
            </p:cNvPr>
            <p:cNvPicPr>
              <a:picLocks noChangeAspect="1"/>
            </p:cNvPicPr>
            <p:nvPr userDrawn="1"/>
          </p:nvPicPr>
          <p:blipFill>
            <a:blip r:embed="rId4"/>
            <a:stretch>
              <a:fillRect/>
            </a:stretch>
          </p:blipFill>
          <p:spPr>
            <a:xfrm>
              <a:off x="6685875" y="442187"/>
              <a:ext cx="1119347" cy="206836"/>
            </a:xfrm>
            <a:prstGeom prst="rect">
              <a:avLst/>
            </a:prstGeom>
          </p:spPr>
        </p:pic>
        <p:cxnSp>
          <p:nvCxnSpPr>
            <p:cNvPr id="26" name="Straight Connector 25">
              <a:extLst>
                <a:ext uri="{FF2B5EF4-FFF2-40B4-BE49-F238E27FC236}">
                  <a16:creationId xmlns:a16="http://schemas.microsoft.com/office/drawing/2014/main" id="{BE64E6C1-DC00-A543-9BC4-36A772D15E2B}"/>
                </a:ext>
              </a:extLst>
            </p:cNvPr>
            <p:cNvCxnSpPr>
              <a:cxnSpLocks/>
            </p:cNvCxnSpPr>
            <p:nvPr userDrawn="1"/>
          </p:nvCxnSpPr>
          <p:spPr>
            <a:xfrm>
              <a:off x="7964834" y="148690"/>
              <a:ext cx="0" cy="7238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E55CDC1D-A5D9-C243-806F-CEA6B94DC24C}"/>
              </a:ext>
            </a:extLst>
          </p:cNvPr>
          <p:cNvSpPr/>
          <p:nvPr userDrawn="1"/>
        </p:nvSpPr>
        <p:spPr>
          <a:xfrm>
            <a:off x="0" y="6790616"/>
            <a:ext cx="12192000" cy="93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55" tIns="25728" rIns="51455" bIns="25728" numCol="1" spcCol="0" rtlCol="0" fromWordArt="0" anchor="ctr" anchorCtr="0" forceAA="0" compatLnSpc="1">
            <a:prstTxWarp prst="textNoShape">
              <a:avLst/>
            </a:prstTxWarp>
            <a:noAutofit/>
          </a:bodyPr>
          <a:lstStyle/>
          <a:p>
            <a:pPr algn="ctr"/>
            <a:endParaRPr lang="en-US" sz="638" dirty="0"/>
          </a:p>
        </p:txBody>
      </p:sp>
      <p:sp>
        <p:nvSpPr>
          <p:cNvPr id="21" name="Rectangle 20">
            <a:extLst>
              <a:ext uri="{FF2B5EF4-FFF2-40B4-BE49-F238E27FC236}">
                <a16:creationId xmlns:a16="http://schemas.microsoft.com/office/drawing/2014/main" id="{9FF00564-7E57-2141-8BE8-E2344A6A4AE1}"/>
              </a:ext>
            </a:extLst>
          </p:cNvPr>
          <p:cNvSpPr/>
          <p:nvPr userDrawn="1"/>
        </p:nvSpPr>
        <p:spPr>
          <a:xfrm>
            <a:off x="0" y="1"/>
            <a:ext cx="12192000" cy="130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endParaRPr>
          </a:p>
        </p:txBody>
      </p:sp>
    </p:spTree>
    <p:extLst>
      <p:ext uri="{BB962C8B-B14F-4D97-AF65-F5344CB8AC3E}">
        <p14:creationId xmlns:p14="http://schemas.microsoft.com/office/powerpoint/2010/main" val="428057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15E2-DF27-DB47-9499-9E5CD9E0C10C}"/>
              </a:ext>
            </a:extLst>
          </p:cNvPr>
          <p:cNvSpPr>
            <a:spLocks noGrp="1"/>
          </p:cNvSpPr>
          <p:nvPr>
            <p:ph type="title"/>
          </p:nvPr>
        </p:nvSpPr>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25C461A-D60F-4D4E-9A5D-ED2D5F143802}"/>
              </a:ext>
            </a:extLst>
          </p:cNvPr>
          <p:cNvSpPr>
            <a:spLocks noGrp="1"/>
          </p:cNvSpPr>
          <p:nvPr>
            <p:ph type="body" sz="quarter" idx="10"/>
          </p:nvPr>
        </p:nvSpPr>
        <p:spPr>
          <a:xfrm>
            <a:off x="302321" y="1817918"/>
            <a:ext cx="11551423" cy="46373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a:extLst>
              <a:ext uri="{FF2B5EF4-FFF2-40B4-BE49-F238E27FC236}">
                <a16:creationId xmlns:a16="http://schemas.microsoft.com/office/drawing/2014/main" id="{35CDE713-0348-7A41-9512-E0D85AB4C822}"/>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Tree>
    <p:extLst>
      <p:ext uri="{BB962C8B-B14F-4D97-AF65-F5344CB8AC3E}">
        <p14:creationId xmlns:p14="http://schemas.microsoft.com/office/powerpoint/2010/main" val="2873026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794D3D-0021-2948-AFFB-4C40987B32C8}"/>
              </a:ext>
            </a:extLst>
          </p:cNvPr>
          <p:cNvPicPr>
            <a:picLocks noChangeArrowheads="1"/>
          </p:cNvPicPr>
          <p:nvPr userDrawn="1"/>
        </p:nvPicPr>
        <p:blipFill rotWithShape="1">
          <a:blip r:embed="rId2">
            <a:extLst>
              <a:ext uri="{28A0092B-C50C-407E-A947-70E740481C1C}">
                <a14:useLocalDpi xmlns:a14="http://schemas.microsoft.com/office/drawing/2010/main" val="0"/>
              </a:ext>
            </a:extLst>
          </a:blip>
          <a:srcRect t="21245" b="5441"/>
          <a:stretch/>
        </p:blipFill>
        <p:spPr bwMode="auto">
          <a:xfrm>
            <a:off x="-1" y="2559867"/>
            <a:ext cx="12191997" cy="42307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FF4BBDF-CC67-FA45-A9BC-E90C49E8260D}"/>
              </a:ext>
            </a:extLst>
          </p:cNvPr>
          <p:cNvSpPr/>
          <p:nvPr userDrawn="1"/>
        </p:nvSpPr>
        <p:spPr>
          <a:xfrm>
            <a:off x="0" y="5732783"/>
            <a:ext cx="12192000" cy="1057833"/>
          </a:xfrm>
          <a:prstGeom prst="rect">
            <a:avLst/>
          </a:prstGeom>
          <a:gradFill>
            <a:gsLst>
              <a:gs pos="7000">
                <a:schemeClr val="tx2">
                  <a:alpha val="0"/>
                </a:schemeClr>
              </a:gs>
              <a:gs pos="100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E4693B13-8406-7048-8E16-A09CF0F4AAA3}"/>
              </a:ext>
            </a:extLst>
          </p:cNvPr>
          <p:cNvSpPr/>
          <p:nvPr userDrawn="1"/>
        </p:nvSpPr>
        <p:spPr>
          <a:xfrm rot="10800000">
            <a:off x="0" y="2552327"/>
            <a:ext cx="12192000" cy="1736025"/>
          </a:xfrm>
          <a:prstGeom prst="rect">
            <a:avLst/>
          </a:prstGeom>
          <a:gradFill>
            <a:gsLst>
              <a:gs pos="7000">
                <a:schemeClr val="tx2">
                  <a:alpha val="0"/>
                </a:schemeClr>
              </a:gs>
              <a:gs pos="100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9FC54644-D7BD-1540-BA62-9D291AB7B470}"/>
              </a:ext>
            </a:extLst>
          </p:cNvPr>
          <p:cNvSpPr/>
          <p:nvPr userDrawn="1"/>
        </p:nvSpPr>
        <p:spPr>
          <a:xfrm>
            <a:off x="0" y="992459"/>
            <a:ext cx="12192000" cy="15674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a:extLst>
              <a:ext uri="{FF2B5EF4-FFF2-40B4-BE49-F238E27FC236}">
                <a16:creationId xmlns:a16="http://schemas.microsoft.com/office/drawing/2014/main" id="{A25C461A-D60F-4D4E-9A5D-ED2D5F143802}"/>
              </a:ext>
            </a:extLst>
          </p:cNvPr>
          <p:cNvSpPr>
            <a:spLocks noGrp="1"/>
          </p:cNvSpPr>
          <p:nvPr>
            <p:ph type="body" sz="quarter" idx="10"/>
          </p:nvPr>
        </p:nvSpPr>
        <p:spPr>
          <a:xfrm>
            <a:off x="301083" y="1812734"/>
            <a:ext cx="5504985" cy="30997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71FCBBDB-52BE-C24E-9A55-51F06D6C577C}"/>
              </a:ext>
            </a:extLst>
          </p:cNvPr>
          <p:cNvSpPr>
            <a:spLocks noGrp="1"/>
          </p:cNvSpPr>
          <p:nvPr>
            <p:ph type="body" sz="quarter" idx="11"/>
          </p:nvPr>
        </p:nvSpPr>
        <p:spPr>
          <a:xfrm>
            <a:off x="6136889" y="1812734"/>
            <a:ext cx="5504985" cy="30997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559E15E2-DF27-DB47-9499-9E5CD9E0C10C}"/>
              </a:ext>
            </a:extLst>
          </p:cNvPr>
          <p:cNvSpPr>
            <a:spLocks noGrp="1"/>
          </p:cNvSpPr>
          <p:nvPr>
            <p:ph type="title"/>
          </p:nvPr>
        </p:nvSpPr>
        <p:spPr>
          <a:xfrm>
            <a:off x="301083" y="1141761"/>
            <a:ext cx="11354420" cy="597830"/>
          </a:xfrm>
        </p:spPr>
        <p:txBody>
          <a:bodyPr/>
          <a:lstStyle>
            <a:lvl1pPr>
              <a:defRPr>
                <a:solidFill>
                  <a:schemeClr val="accent2">
                    <a:lumMod val="50000"/>
                    <a:lumOff val="50000"/>
                  </a:schemeClr>
                </a:solidFill>
              </a:defRPr>
            </a:lvl1pPr>
          </a:lstStyle>
          <a:p>
            <a:r>
              <a:rPr lang="en-US"/>
              <a:t>Click to edit Master title style</a:t>
            </a:r>
            <a:endParaRPr lang="en-US" dirty="0"/>
          </a:p>
        </p:txBody>
      </p:sp>
      <p:sp>
        <p:nvSpPr>
          <p:cNvPr id="6" name="Slide Number Placeholder 3">
            <a:extLst>
              <a:ext uri="{FF2B5EF4-FFF2-40B4-BE49-F238E27FC236}">
                <a16:creationId xmlns:a16="http://schemas.microsoft.com/office/drawing/2014/main" id="{35CDE713-0348-7A41-9512-E0D85AB4C822}"/>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Tree>
    <p:extLst>
      <p:ext uri="{BB962C8B-B14F-4D97-AF65-F5344CB8AC3E}">
        <p14:creationId xmlns:p14="http://schemas.microsoft.com/office/powerpoint/2010/main" val="3755967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B8B14AAC-8935-B142-A1CF-E8F62B65E334}"/>
              </a:ext>
            </a:extLst>
          </p:cNvPr>
          <p:cNvPicPr>
            <a:picLocks noChangeArrowheads="1"/>
          </p:cNvPicPr>
          <p:nvPr userDrawn="1"/>
        </p:nvPicPr>
        <p:blipFill rotWithShape="1">
          <a:blip r:embed="rId2">
            <a:extLst>
              <a:ext uri="{28A0092B-C50C-407E-A947-70E740481C1C}">
                <a14:useLocalDpi xmlns:a14="http://schemas.microsoft.com/office/drawing/2010/main" val="0"/>
              </a:ext>
            </a:extLst>
          </a:blip>
          <a:srcRect t="21245" b="5441"/>
          <a:stretch/>
        </p:blipFill>
        <p:spPr bwMode="auto">
          <a:xfrm>
            <a:off x="-1" y="2559867"/>
            <a:ext cx="12191997" cy="423074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322F7F1-03D5-E144-9C87-D4FCFE8CB2C4}"/>
              </a:ext>
            </a:extLst>
          </p:cNvPr>
          <p:cNvSpPr/>
          <p:nvPr userDrawn="1"/>
        </p:nvSpPr>
        <p:spPr>
          <a:xfrm>
            <a:off x="0" y="5732783"/>
            <a:ext cx="12192000" cy="1057833"/>
          </a:xfrm>
          <a:prstGeom prst="rect">
            <a:avLst/>
          </a:prstGeom>
          <a:gradFill>
            <a:gsLst>
              <a:gs pos="7000">
                <a:schemeClr val="tx2">
                  <a:alpha val="0"/>
                </a:schemeClr>
              </a:gs>
              <a:gs pos="100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a:extLst>
              <a:ext uri="{FF2B5EF4-FFF2-40B4-BE49-F238E27FC236}">
                <a16:creationId xmlns:a16="http://schemas.microsoft.com/office/drawing/2014/main" id="{9FC54644-D7BD-1540-BA62-9D291AB7B470}"/>
              </a:ext>
            </a:extLst>
          </p:cNvPr>
          <p:cNvSpPr/>
          <p:nvPr userDrawn="1"/>
        </p:nvSpPr>
        <p:spPr>
          <a:xfrm>
            <a:off x="0" y="2271003"/>
            <a:ext cx="12192000" cy="3672598"/>
          </a:xfrm>
          <a:prstGeom prst="rect">
            <a:avLst/>
          </a:prstGeom>
          <a:gradFill>
            <a:gsLst>
              <a:gs pos="24000">
                <a:schemeClr val="bg1"/>
              </a:gs>
              <a:gs pos="72000">
                <a:srgbClr val="FFFFFF">
                  <a:alpha val="65000"/>
                </a:srgbClr>
              </a:gs>
              <a:gs pos="55000">
                <a:srgbClr val="FFFFFF">
                  <a:alpha val="81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559E15E2-DF27-DB47-9499-9E5CD9E0C10C}"/>
              </a:ext>
            </a:extLst>
          </p:cNvPr>
          <p:cNvSpPr>
            <a:spLocks noGrp="1"/>
          </p:cNvSpPr>
          <p:nvPr>
            <p:ph type="title"/>
          </p:nvPr>
        </p:nvSpPr>
        <p:spPr/>
        <p:txBody>
          <a:bodyPr/>
          <a:lstStyle/>
          <a:p>
            <a:r>
              <a:rPr lang="en-US"/>
              <a:t>Click to edit Master title style</a:t>
            </a:r>
            <a:endParaRPr lang="en-US" dirty="0"/>
          </a:p>
        </p:txBody>
      </p:sp>
      <p:sp>
        <p:nvSpPr>
          <p:cNvPr id="6" name="Slide Number Placeholder 3">
            <a:extLst>
              <a:ext uri="{FF2B5EF4-FFF2-40B4-BE49-F238E27FC236}">
                <a16:creationId xmlns:a16="http://schemas.microsoft.com/office/drawing/2014/main" id="{35CDE713-0348-7A41-9512-E0D85AB4C822}"/>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
        <p:nvSpPr>
          <p:cNvPr id="8" name="Text Placeholder 3">
            <a:extLst>
              <a:ext uri="{FF2B5EF4-FFF2-40B4-BE49-F238E27FC236}">
                <a16:creationId xmlns:a16="http://schemas.microsoft.com/office/drawing/2014/main" id="{D7B9B3A3-6DE5-3A4C-8A78-73748703256E}"/>
              </a:ext>
            </a:extLst>
          </p:cNvPr>
          <p:cNvSpPr>
            <a:spLocks noGrp="1"/>
          </p:cNvSpPr>
          <p:nvPr>
            <p:ph type="body" sz="quarter" idx="10"/>
          </p:nvPr>
        </p:nvSpPr>
        <p:spPr>
          <a:xfrm>
            <a:off x="302318" y="1812734"/>
            <a:ext cx="5481447" cy="309977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337342EA-8DCA-A947-B32D-0A50B2F20D96}"/>
              </a:ext>
            </a:extLst>
          </p:cNvPr>
          <p:cNvSpPr>
            <a:spLocks noGrp="1"/>
          </p:cNvSpPr>
          <p:nvPr>
            <p:ph type="body" sz="quarter" idx="11"/>
          </p:nvPr>
        </p:nvSpPr>
        <p:spPr>
          <a:xfrm>
            <a:off x="6149275" y="1812734"/>
            <a:ext cx="5704471" cy="309977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7159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 Black">
    <p:bg>
      <p:bgPr>
        <a:solidFill>
          <a:schemeClr val="tx2"/>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7EC9994-BDE8-CE44-AB26-A9ED3FCBCFC2}"/>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
        <p:nvSpPr>
          <p:cNvPr id="2" name="Title 1">
            <a:extLst>
              <a:ext uri="{FF2B5EF4-FFF2-40B4-BE49-F238E27FC236}">
                <a16:creationId xmlns:a16="http://schemas.microsoft.com/office/drawing/2014/main" id="{559E15E2-DF27-DB47-9499-9E5CD9E0C10C}"/>
              </a:ext>
            </a:extLst>
          </p:cNvPr>
          <p:cNvSpPr>
            <a:spLocks noGrp="1"/>
          </p:cNvSpPr>
          <p:nvPr>
            <p:ph type="title"/>
          </p:nvPr>
        </p:nvSpPr>
        <p:spPr/>
        <p:txBody>
          <a:bodyPr/>
          <a:lstStyle>
            <a:lvl1pPr>
              <a:defRPr>
                <a:solidFill>
                  <a:schemeClr val="accent2">
                    <a:lumMod val="50000"/>
                    <a:lumOff val="50000"/>
                  </a:schemeClr>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25C461A-D60F-4D4E-9A5D-ED2D5F143802}"/>
              </a:ext>
            </a:extLst>
          </p:cNvPr>
          <p:cNvSpPr>
            <a:spLocks noGrp="1"/>
          </p:cNvSpPr>
          <p:nvPr>
            <p:ph type="body" sz="quarter" idx="10"/>
          </p:nvPr>
        </p:nvSpPr>
        <p:spPr>
          <a:xfrm>
            <a:off x="302322" y="1817918"/>
            <a:ext cx="11330878" cy="46373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174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1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15E2-DF27-DB47-9499-9E5CD9E0C10C}"/>
              </a:ext>
            </a:extLst>
          </p:cNvPr>
          <p:cNvSpPr>
            <a:spLocks noGrp="1"/>
          </p:cNvSpPr>
          <p:nvPr>
            <p:ph type="title"/>
          </p:nvPr>
        </p:nvSpPr>
        <p:spPr>
          <a:xfrm>
            <a:off x="301088" y="1141762"/>
            <a:ext cx="5723467" cy="496226"/>
          </a:xfrm>
        </p:spPr>
        <p:txBody>
          <a:bodyPr wrap="square">
            <a:sp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25C461A-D60F-4D4E-9A5D-ED2D5F143802}"/>
              </a:ext>
            </a:extLst>
          </p:cNvPr>
          <p:cNvSpPr>
            <a:spLocks noGrp="1"/>
          </p:cNvSpPr>
          <p:nvPr>
            <p:ph type="body" sz="quarter" idx="10"/>
          </p:nvPr>
        </p:nvSpPr>
        <p:spPr>
          <a:xfrm>
            <a:off x="301088" y="2037395"/>
            <a:ext cx="5723467" cy="4417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a:extLst>
              <a:ext uri="{FF2B5EF4-FFF2-40B4-BE49-F238E27FC236}">
                <a16:creationId xmlns:a16="http://schemas.microsoft.com/office/drawing/2014/main" id="{1F0B2414-231A-9C41-B57E-1E4051DC4F12}"/>
              </a:ext>
            </a:extLst>
          </p:cNvPr>
          <p:cNvSpPr>
            <a:spLocks noGrp="1"/>
          </p:cNvSpPr>
          <p:nvPr>
            <p:ph type="pic" sz="quarter" idx="11"/>
          </p:nvPr>
        </p:nvSpPr>
        <p:spPr>
          <a:xfrm>
            <a:off x="6356196" y="1166813"/>
            <a:ext cx="5835806" cy="5288416"/>
          </a:xfrm>
        </p:spPr>
        <p:txBody>
          <a:bodyPr/>
          <a:lstStyle/>
          <a:p>
            <a:r>
              <a:rPr lang="en-US"/>
              <a:t>Click icon to add picture</a:t>
            </a:r>
            <a:endParaRPr lang="en-US" dirty="0"/>
          </a:p>
        </p:txBody>
      </p:sp>
      <p:sp>
        <p:nvSpPr>
          <p:cNvPr id="6" name="Slide Number Placeholder 3">
            <a:extLst>
              <a:ext uri="{FF2B5EF4-FFF2-40B4-BE49-F238E27FC236}">
                <a16:creationId xmlns:a16="http://schemas.microsoft.com/office/drawing/2014/main" id="{E45EBB02-1ADE-8246-8462-2D01B59E84C4}"/>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Tree>
    <p:extLst>
      <p:ext uri="{BB962C8B-B14F-4D97-AF65-F5344CB8AC3E}">
        <p14:creationId xmlns:p14="http://schemas.microsoft.com/office/powerpoint/2010/main" val="3954478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3 photo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15E2-DF27-DB47-9499-9E5CD9E0C10C}"/>
              </a:ext>
            </a:extLst>
          </p:cNvPr>
          <p:cNvSpPr>
            <a:spLocks noGrp="1"/>
          </p:cNvSpPr>
          <p:nvPr>
            <p:ph type="title"/>
          </p:nvPr>
        </p:nvSpPr>
        <p:spPr>
          <a:xfrm>
            <a:off x="301083" y="1141765"/>
            <a:ext cx="7627434" cy="700089"/>
          </a:xfrm>
        </p:spPr>
        <p:txBody>
          <a:body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1F0B2414-231A-9C41-B57E-1E4051DC4F12}"/>
              </a:ext>
            </a:extLst>
          </p:cNvPr>
          <p:cNvSpPr>
            <a:spLocks noGrp="1"/>
          </p:cNvSpPr>
          <p:nvPr>
            <p:ph type="pic" sz="quarter" idx="11"/>
          </p:nvPr>
        </p:nvSpPr>
        <p:spPr>
          <a:xfrm>
            <a:off x="8357706" y="1166814"/>
            <a:ext cx="3834297" cy="1755648"/>
          </a:xfrm>
        </p:spPr>
        <p:txBody>
          <a:bodyPr/>
          <a:lstStyle/>
          <a:p>
            <a:r>
              <a:rPr lang="en-US"/>
              <a:t>Click icon to add picture</a:t>
            </a:r>
            <a:endParaRPr lang="en-US" dirty="0"/>
          </a:p>
        </p:txBody>
      </p:sp>
      <p:sp>
        <p:nvSpPr>
          <p:cNvPr id="4" name="Text Placeholder 3">
            <a:extLst>
              <a:ext uri="{FF2B5EF4-FFF2-40B4-BE49-F238E27FC236}">
                <a16:creationId xmlns:a16="http://schemas.microsoft.com/office/drawing/2014/main" id="{A25C461A-D60F-4D4E-9A5D-ED2D5F143802}"/>
              </a:ext>
            </a:extLst>
          </p:cNvPr>
          <p:cNvSpPr>
            <a:spLocks noGrp="1"/>
          </p:cNvSpPr>
          <p:nvPr>
            <p:ph type="body" sz="quarter" idx="10"/>
          </p:nvPr>
        </p:nvSpPr>
        <p:spPr>
          <a:xfrm>
            <a:off x="301083" y="1817918"/>
            <a:ext cx="7627434" cy="46373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7">
            <a:extLst>
              <a:ext uri="{FF2B5EF4-FFF2-40B4-BE49-F238E27FC236}">
                <a16:creationId xmlns:a16="http://schemas.microsoft.com/office/drawing/2014/main" id="{F0A1094B-73E9-AE4E-A5EA-E27FA7B39F76}"/>
              </a:ext>
            </a:extLst>
          </p:cNvPr>
          <p:cNvSpPr>
            <a:spLocks noGrp="1"/>
          </p:cNvSpPr>
          <p:nvPr>
            <p:ph type="pic" sz="quarter" idx="13"/>
          </p:nvPr>
        </p:nvSpPr>
        <p:spPr>
          <a:xfrm>
            <a:off x="8357706" y="4699581"/>
            <a:ext cx="3834297" cy="1755648"/>
          </a:xfrm>
        </p:spPr>
        <p:txBody>
          <a:bodyPr/>
          <a:lstStyle/>
          <a:p>
            <a:r>
              <a:rPr lang="en-US"/>
              <a:t>Click icon to add picture</a:t>
            </a:r>
            <a:endParaRPr lang="en-US" dirty="0"/>
          </a:p>
        </p:txBody>
      </p:sp>
      <p:sp>
        <p:nvSpPr>
          <p:cNvPr id="9" name="Picture Placeholder 7">
            <a:extLst>
              <a:ext uri="{FF2B5EF4-FFF2-40B4-BE49-F238E27FC236}">
                <a16:creationId xmlns:a16="http://schemas.microsoft.com/office/drawing/2014/main" id="{4C0C997E-AA7B-294D-8483-DFEE7E64110A}"/>
              </a:ext>
            </a:extLst>
          </p:cNvPr>
          <p:cNvSpPr>
            <a:spLocks noGrp="1"/>
          </p:cNvSpPr>
          <p:nvPr>
            <p:ph type="pic" sz="quarter" idx="12"/>
          </p:nvPr>
        </p:nvSpPr>
        <p:spPr>
          <a:xfrm>
            <a:off x="8357706" y="2933197"/>
            <a:ext cx="3834297" cy="1755648"/>
          </a:xfrm>
        </p:spPr>
        <p:txBody>
          <a:bodyPr/>
          <a:lstStyle/>
          <a:p>
            <a:r>
              <a:rPr lang="en-US"/>
              <a:t>Click icon to add picture</a:t>
            </a:r>
            <a:endParaRPr lang="en-US" dirty="0"/>
          </a:p>
        </p:txBody>
      </p:sp>
      <p:sp>
        <p:nvSpPr>
          <p:cNvPr id="11" name="Slide Number Placeholder 3">
            <a:extLst>
              <a:ext uri="{FF2B5EF4-FFF2-40B4-BE49-F238E27FC236}">
                <a16:creationId xmlns:a16="http://schemas.microsoft.com/office/drawing/2014/main" id="{BF8CC378-D10A-284D-8DF2-D8379A0F81D5}"/>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Tree>
    <p:extLst>
      <p:ext uri="{BB962C8B-B14F-4D97-AF65-F5344CB8AC3E}">
        <p14:creationId xmlns:p14="http://schemas.microsoft.com/office/powerpoint/2010/main" val="2511323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2 photos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15E2-DF27-DB47-9499-9E5CD9E0C10C}"/>
              </a:ext>
            </a:extLst>
          </p:cNvPr>
          <p:cNvSpPr>
            <a:spLocks noGrp="1"/>
          </p:cNvSpPr>
          <p:nvPr>
            <p:ph type="title"/>
          </p:nvPr>
        </p:nvSpPr>
        <p:spPr>
          <a:xfrm>
            <a:off x="301083" y="1141765"/>
            <a:ext cx="11519210" cy="700089"/>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25C461A-D60F-4D4E-9A5D-ED2D5F143802}"/>
              </a:ext>
            </a:extLst>
          </p:cNvPr>
          <p:cNvSpPr>
            <a:spLocks noGrp="1"/>
          </p:cNvSpPr>
          <p:nvPr>
            <p:ph type="body" sz="quarter" idx="10"/>
          </p:nvPr>
        </p:nvSpPr>
        <p:spPr>
          <a:xfrm>
            <a:off x="301083" y="1817915"/>
            <a:ext cx="11519210" cy="1318986"/>
          </a:xfrm>
        </p:spPr>
        <p:txBody>
          <a:bodyPr/>
          <a:lstStyle>
            <a:lvl1pPr marL="0" indent="0">
              <a:buNone/>
              <a:defRPr sz="1400"/>
            </a:lvl1pPr>
            <a:lvl2pPr marL="457200" indent="0">
              <a:buNone/>
              <a:defRPr/>
            </a:lvl2pPr>
          </a:lstStyle>
          <a:p>
            <a:pPr lvl="0"/>
            <a:r>
              <a:rPr lang="en-US"/>
              <a:t>Click to edit Master text styles</a:t>
            </a:r>
          </a:p>
        </p:txBody>
      </p:sp>
      <p:sp>
        <p:nvSpPr>
          <p:cNvPr id="10" name="Picture Placeholder 7">
            <a:extLst>
              <a:ext uri="{FF2B5EF4-FFF2-40B4-BE49-F238E27FC236}">
                <a16:creationId xmlns:a16="http://schemas.microsoft.com/office/drawing/2014/main" id="{F0A1094B-73E9-AE4E-A5EA-E27FA7B39F76}"/>
              </a:ext>
            </a:extLst>
          </p:cNvPr>
          <p:cNvSpPr>
            <a:spLocks noGrp="1"/>
          </p:cNvSpPr>
          <p:nvPr>
            <p:ph type="pic" sz="quarter" idx="13"/>
          </p:nvPr>
        </p:nvSpPr>
        <p:spPr>
          <a:xfrm>
            <a:off x="6096000" y="3416304"/>
            <a:ext cx="6096000" cy="3062747"/>
          </a:xfrm>
        </p:spPr>
        <p:txBody>
          <a:bodyPr/>
          <a:lstStyle/>
          <a:p>
            <a:r>
              <a:rPr lang="en-US"/>
              <a:t>Click icon to add picture</a:t>
            </a:r>
            <a:endParaRPr lang="en-US" dirty="0"/>
          </a:p>
        </p:txBody>
      </p:sp>
      <p:sp>
        <p:nvSpPr>
          <p:cNvPr id="8" name="Picture Placeholder 7">
            <a:extLst>
              <a:ext uri="{FF2B5EF4-FFF2-40B4-BE49-F238E27FC236}">
                <a16:creationId xmlns:a16="http://schemas.microsoft.com/office/drawing/2014/main" id="{1F0B2414-231A-9C41-B57E-1E4051DC4F12}"/>
              </a:ext>
            </a:extLst>
          </p:cNvPr>
          <p:cNvSpPr>
            <a:spLocks noGrp="1"/>
          </p:cNvSpPr>
          <p:nvPr>
            <p:ph type="pic" sz="quarter" idx="11"/>
          </p:nvPr>
        </p:nvSpPr>
        <p:spPr>
          <a:xfrm>
            <a:off x="0" y="3416303"/>
            <a:ext cx="6096000" cy="3062747"/>
          </a:xfrm>
        </p:spPr>
        <p:txBody>
          <a:bodyPr/>
          <a:lstStyle/>
          <a:p>
            <a:r>
              <a:rPr lang="en-US"/>
              <a:t>Click icon to add picture</a:t>
            </a:r>
            <a:endParaRPr lang="en-US" dirty="0"/>
          </a:p>
        </p:txBody>
      </p:sp>
      <p:sp>
        <p:nvSpPr>
          <p:cNvPr id="7" name="Slide Number Placeholder 3">
            <a:extLst>
              <a:ext uri="{FF2B5EF4-FFF2-40B4-BE49-F238E27FC236}">
                <a16:creationId xmlns:a16="http://schemas.microsoft.com/office/drawing/2014/main" id="{1C88BCC8-1549-1D42-8114-0AC758C4598F}"/>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Tree>
    <p:extLst>
      <p:ext uri="{BB962C8B-B14F-4D97-AF65-F5344CB8AC3E}">
        <p14:creationId xmlns:p14="http://schemas.microsoft.com/office/powerpoint/2010/main" val="340323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15E2-DF27-DB47-9499-9E5CD9E0C10C}"/>
              </a:ext>
            </a:extLst>
          </p:cNvPr>
          <p:cNvSpPr>
            <a:spLocks noGrp="1"/>
          </p:cNvSpPr>
          <p:nvPr>
            <p:ph type="title"/>
          </p:nvPr>
        </p:nvSpPr>
        <p:spPr/>
        <p:txBody>
          <a:bodyPr/>
          <a:lstStyle/>
          <a:p>
            <a:r>
              <a:rPr lang="en-US"/>
              <a:t>Click to edit Master title style</a:t>
            </a:r>
            <a:endParaRPr lang="en-US" dirty="0"/>
          </a:p>
        </p:txBody>
      </p:sp>
      <p:sp>
        <p:nvSpPr>
          <p:cNvPr id="5" name="Slide Number Placeholder 3">
            <a:extLst>
              <a:ext uri="{FF2B5EF4-FFF2-40B4-BE49-F238E27FC236}">
                <a16:creationId xmlns:a16="http://schemas.microsoft.com/office/drawing/2014/main" id="{30DE0E01-400F-A84D-B3A6-7989E0C97494}"/>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Tree>
    <p:extLst>
      <p:ext uri="{BB962C8B-B14F-4D97-AF65-F5344CB8AC3E}">
        <p14:creationId xmlns:p14="http://schemas.microsoft.com/office/powerpoint/2010/main" val="2947839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3F88689-B2FE-8A4F-B36E-9236B6707AA5}"/>
              </a:ext>
            </a:extLst>
          </p:cNvPr>
          <p:cNvSpPr/>
          <p:nvPr userDrawn="1"/>
        </p:nvSpPr>
        <p:spPr>
          <a:xfrm>
            <a:off x="0" y="4159016"/>
            <a:ext cx="12192000" cy="26290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Slide Number Placeholder 3">
            <a:extLst>
              <a:ext uri="{FF2B5EF4-FFF2-40B4-BE49-F238E27FC236}">
                <a16:creationId xmlns:a16="http://schemas.microsoft.com/office/drawing/2014/main" id="{25B32C53-A006-E546-B215-C05089F9765D}"/>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
        <p:nvSpPr>
          <p:cNvPr id="16" name="Picture Placeholder 7">
            <a:extLst>
              <a:ext uri="{FF2B5EF4-FFF2-40B4-BE49-F238E27FC236}">
                <a16:creationId xmlns:a16="http://schemas.microsoft.com/office/drawing/2014/main" id="{7106C750-926E-AA4E-852B-BDB395B2C64B}"/>
              </a:ext>
            </a:extLst>
          </p:cNvPr>
          <p:cNvSpPr>
            <a:spLocks noGrp="1"/>
          </p:cNvSpPr>
          <p:nvPr>
            <p:ph type="pic" sz="quarter" idx="12"/>
          </p:nvPr>
        </p:nvSpPr>
        <p:spPr>
          <a:xfrm>
            <a:off x="8029305" y="2208907"/>
            <a:ext cx="4162695" cy="3533085"/>
          </a:xfrm>
        </p:spPr>
        <p:txBody>
          <a:bodyPr/>
          <a:lstStyle/>
          <a:p>
            <a:r>
              <a:rPr lang="en-US"/>
              <a:t>Click icon to add picture</a:t>
            </a:r>
            <a:endParaRPr lang="en-US" dirty="0"/>
          </a:p>
        </p:txBody>
      </p:sp>
      <p:sp>
        <p:nvSpPr>
          <p:cNvPr id="26" name="Picture Placeholder 7">
            <a:extLst>
              <a:ext uri="{FF2B5EF4-FFF2-40B4-BE49-F238E27FC236}">
                <a16:creationId xmlns:a16="http://schemas.microsoft.com/office/drawing/2014/main" id="{40065E8E-431F-E842-92CC-9F22F982D192}"/>
              </a:ext>
            </a:extLst>
          </p:cNvPr>
          <p:cNvSpPr>
            <a:spLocks noGrp="1"/>
          </p:cNvSpPr>
          <p:nvPr>
            <p:ph type="pic" sz="quarter" idx="25"/>
          </p:nvPr>
        </p:nvSpPr>
        <p:spPr>
          <a:xfrm>
            <a:off x="7909225" y="3742173"/>
            <a:ext cx="1939884" cy="1841376"/>
          </a:xfrm>
        </p:spPr>
        <p:txBody>
          <a:body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670D5FB1-7316-FE4E-8E4C-452375FAF1B4}"/>
              </a:ext>
            </a:extLst>
          </p:cNvPr>
          <p:cNvCxnSpPr>
            <a:cxnSpLocks/>
          </p:cNvCxnSpPr>
          <p:nvPr userDrawn="1"/>
        </p:nvCxnSpPr>
        <p:spPr>
          <a:xfrm>
            <a:off x="8029303" y="6287215"/>
            <a:ext cx="3639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D16B1CC8-296E-A349-9E83-DB1C988DC0C1}"/>
              </a:ext>
            </a:extLst>
          </p:cNvPr>
          <p:cNvSpPr>
            <a:spLocks noGrp="1"/>
          </p:cNvSpPr>
          <p:nvPr>
            <p:ph type="body" sz="quarter" idx="20" hasCustomPrompt="1"/>
          </p:nvPr>
        </p:nvSpPr>
        <p:spPr>
          <a:xfrm>
            <a:off x="558805" y="6519226"/>
            <a:ext cx="5413073" cy="271069"/>
          </a:xfrm>
        </p:spPr>
        <p:txBody>
          <a:bodyPr wrap="none" rIns="0">
            <a:noAutofit/>
          </a:bodyPr>
          <a:lstStyle>
            <a:lvl1pPr marL="0" indent="0" algn="l">
              <a:buNone/>
              <a:defRPr sz="1100" b="1" i="0">
                <a:solidFill>
                  <a:schemeClr val="tx1"/>
                </a:solidFill>
                <a:latin typeface="Helvetica" pitchFamily="2" charset="0"/>
                <a:ea typeface="Helvetica Neue" panose="02000503000000020004" pitchFamily="2" charset="0"/>
                <a:cs typeface="Helvetica Neue" panose="02000503000000020004" pitchFamily="2" charset="0"/>
              </a:defRPr>
            </a:lvl1pPr>
          </a:lstStyle>
          <a:p>
            <a:pPr lvl="0"/>
            <a:r>
              <a:rPr lang="en-US" dirty="0"/>
              <a:t>Click to edit Master TX #</a:t>
            </a:r>
          </a:p>
        </p:txBody>
      </p:sp>
      <p:cxnSp>
        <p:nvCxnSpPr>
          <p:cNvPr id="12" name="Straight Connector 11">
            <a:extLst>
              <a:ext uri="{FF2B5EF4-FFF2-40B4-BE49-F238E27FC236}">
                <a16:creationId xmlns:a16="http://schemas.microsoft.com/office/drawing/2014/main" id="{D2A8CBFC-60AB-6C41-9273-2B042C181112}"/>
              </a:ext>
            </a:extLst>
          </p:cNvPr>
          <p:cNvCxnSpPr>
            <a:cxnSpLocks/>
          </p:cNvCxnSpPr>
          <p:nvPr userDrawn="1"/>
        </p:nvCxnSpPr>
        <p:spPr>
          <a:xfrm>
            <a:off x="3" y="2091782"/>
            <a:ext cx="1004047"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15F34EA6-0F67-6448-84A5-54AF28578225}"/>
              </a:ext>
            </a:extLst>
          </p:cNvPr>
          <p:cNvSpPr>
            <a:spLocks noGrp="1"/>
          </p:cNvSpPr>
          <p:nvPr>
            <p:ph type="title"/>
          </p:nvPr>
        </p:nvSpPr>
        <p:spPr>
          <a:xfrm>
            <a:off x="309179" y="1141760"/>
            <a:ext cx="11511114" cy="608980"/>
          </a:xfrm>
        </p:spPr>
        <p:txBody>
          <a:bodyPr wrap="none">
            <a:noAutofit/>
          </a:bodyPr>
          <a:lstStyle>
            <a:lvl1pPr>
              <a:defRPr sz="2900"/>
            </a:lvl1pPr>
          </a:lstStyle>
          <a:p>
            <a:r>
              <a:rPr lang="en-US"/>
              <a:t>Click to edit Master title style</a:t>
            </a:r>
            <a:endParaRPr lang="en-US" dirty="0"/>
          </a:p>
        </p:txBody>
      </p:sp>
      <p:sp>
        <p:nvSpPr>
          <p:cNvPr id="29" name="Text Placeholder 9">
            <a:extLst>
              <a:ext uri="{FF2B5EF4-FFF2-40B4-BE49-F238E27FC236}">
                <a16:creationId xmlns:a16="http://schemas.microsoft.com/office/drawing/2014/main" id="{957A0B6F-A9F4-8742-A962-2E68021629F5}"/>
              </a:ext>
            </a:extLst>
          </p:cNvPr>
          <p:cNvSpPr>
            <a:spLocks noGrp="1"/>
          </p:cNvSpPr>
          <p:nvPr>
            <p:ph type="body" sz="quarter" idx="13" hasCustomPrompt="1"/>
          </p:nvPr>
        </p:nvSpPr>
        <p:spPr>
          <a:xfrm>
            <a:off x="309179" y="1659546"/>
            <a:ext cx="11511114" cy="334962"/>
          </a:xfrm>
        </p:spPr>
        <p:txBody>
          <a:bodyPr wrap="none">
            <a:noAutofit/>
          </a:bodyPr>
          <a:lstStyle>
            <a:lvl1pPr marL="0" indent="0">
              <a:buNone/>
              <a:defRPr sz="1500" b="0" i="0" cap="none" baseline="0">
                <a:solidFill>
                  <a:schemeClr val="tx1"/>
                </a:solidFill>
                <a:latin typeface="Helvetica" pitchFamily="2" charset="0"/>
                <a:ea typeface="Helvetica Neue" panose="02000503000000020004" pitchFamily="2" charset="0"/>
                <a:cs typeface="Helvetica Neue" panose="02000503000000020004" pitchFamily="2" charset="0"/>
              </a:defRPr>
            </a:lvl1pPr>
          </a:lstStyle>
          <a:p>
            <a:pPr lvl="0"/>
            <a:r>
              <a:rPr lang="en-US" dirty="0"/>
              <a:t>Click to edit Master subhead styles</a:t>
            </a:r>
          </a:p>
        </p:txBody>
      </p:sp>
      <p:sp>
        <p:nvSpPr>
          <p:cNvPr id="38" name="Text Placeholder 24">
            <a:extLst>
              <a:ext uri="{FF2B5EF4-FFF2-40B4-BE49-F238E27FC236}">
                <a16:creationId xmlns:a16="http://schemas.microsoft.com/office/drawing/2014/main" id="{562C87BA-5EED-AA47-84B7-37F1B5CDE3B9}"/>
              </a:ext>
            </a:extLst>
          </p:cNvPr>
          <p:cNvSpPr>
            <a:spLocks noGrp="1"/>
          </p:cNvSpPr>
          <p:nvPr>
            <p:ph type="body" sz="quarter" idx="19"/>
          </p:nvPr>
        </p:nvSpPr>
        <p:spPr>
          <a:xfrm>
            <a:off x="8029303" y="5786174"/>
            <a:ext cx="3790988" cy="414879"/>
          </a:xfrm>
        </p:spPr>
        <p:txBody>
          <a:bodyPr lIns="0" rIns="0">
            <a:noAutofit/>
          </a:bodyPr>
          <a:lstStyle>
            <a:lvl1pPr marL="0" indent="0">
              <a:buNone/>
              <a:defRPr sz="7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5" name="Content Placeholder 1">
            <a:extLst>
              <a:ext uri="{FF2B5EF4-FFF2-40B4-BE49-F238E27FC236}">
                <a16:creationId xmlns:a16="http://schemas.microsoft.com/office/drawing/2014/main" id="{D783AD5F-695B-D940-9562-60234BCA2B5F}"/>
              </a:ext>
            </a:extLst>
          </p:cNvPr>
          <p:cNvSpPr>
            <a:spLocks noGrp="1"/>
          </p:cNvSpPr>
          <p:nvPr>
            <p:ph idx="1" hasCustomPrompt="1"/>
          </p:nvPr>
        </p:nvSpPr>
        <p:spPr>
          <a:xfrm>
            <a:off x="309180" y="2208907"/>
            <a:ext cx="7230836" cy="1938388"/>
          </a:xfrm>
        </p:spPr>
        <p:txBody>
          <a:bodyPr>
            <a:noAutofit/>
          </a:bodyPr>
          <a:lstStyle>
            <a:lvl1pPr marL="0" indent="0">
              <a:lnSpc>
                <a:spcPct val="110000"/>
              </a:lnSpc>
              <a:spcBef>
                <a:spcPts val="800"/>
              </a:spcBef>
              <a:buNone/>
              <a:defRPr sz="1200" b="0" i="0">
                <a:latin typeface="Helvetica" pitchFamily="2"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description</a:t>
            </a:r>
          </a:p>
        </p:txBody>
      </p:sp>
      <p:sp>
        <p:nvSpPr>
          <p:cNvPr id="46" name="Content Placeholder 13">
            <a:extLst>
              <a:ext uri="{FF2B5EF4-FFF2-40B4-BE49-F238E27FC236}">
                <a16:creationId xmlns:a16="http://schemas.microsoft.com/office/drawing/2014/main" id="{3011F339-A2BE-704C-B4EB-8162BAC465C5}"/>
              </a:ext>
            </a:extLst>
          </p:cNvPr>
          <p:cNvSpPr>
            <a:spLocks noGrp="1"/>
          </p:cNvSpPr>
          <p:nvPr>
            <p:ph sz="quarter" idx="26" hasCustomPrompt="1"/>
          </p:nvPr>
        </p:nvSpPr>
        <p:spPr>
          <a:xfrm>
            <a:off x="309178" y="4360869"/>
            <a:ext cx="3421505" cy="300037"/>
          </a:xfrm>
        </p:spPr>
        <p:txBody>
          <a:bodyPr/>
          <a:lstStyle>
            <a:lvl1pPr marL="0" indent="0">
              <a:buNone/>
              <a:defRPr sz="1050" b="1">
                <a:solidFill>
                  <a:schemeClr val="tx1"/>
                </a:solidFill>
              </a:defRPr>
            </a:lvl1pPr>
          </a:lstStyle>
          <a:p>
            <a:pPr lvl="0"/>
            <a:r>
              <a:rPr lang="en-US" dirty="0"/>
              <a:t>BENEFITS (or BENEFIT) edit</a:t>
            </a:r>
          </a:p>
          <a:p>
            <a:pPr lvl="0"/>
            <a:endParaRPr lang="en-US" dirty="0"/>
          </a:p>
        </p:txBody>
      </p:sp>
      <p:sp>
        <p:nvSpPr>
          <p:cNvPr id="47" name="Content Placeholder 2">
            <a:extLst>
              <a:ext uri="{FF2B5EF4-FFF2-40B4-BE49-F238E27FC236}">
                <a16:creationId xmlns:a16="http://schemas.microsoft.com/office/drawing/2014/main" id="{B9196F1B-3DD7-0E41-B392-FB1F3F1F3ED0}"/>
              </a:ext>
            </a:extLst>
          </p:cNvPr>
          <p:cNvSpPr>
            <a:spLocks noGrp="1"/>
          </p:cNvSpPr>
          <p:nvPr>
            <p:ph idx="14" hasCustomPrompt="1"/>
          </p:nvPr>
        </p:nvSpPr>
        <p:spPr>
          <a:xfrm>
            <a:off x="308683" y="4635148"/>
            <a:ext cx="3421505" cy="1807594"/>
          </a:xfrm>
        </p:spPr>
        <p:txBody>
          <a:bodyPr>
            <a:noAutofit/>
          </a:bodyPr>
          <a:lstStyle>
            <a:lvl1pPr marL="137160" indent="-137160">
              <a:lnSpc>
                <a:spcPct val="95000"/>
              </a:lnSpc>
              <a:spcBef>
                <a:spcPts val="500"/>
              </a:spcBef>
              <a:defRPr sz="1200" b="0" i="0">
                <a:latin typeface="Helvetica" pitchFamily="2" charset="0"/>
                <a:ea typeface="Helvetica Neue" panose="02000503000000020004" pitchFamily="2" charset="0"/>
                <a:cs typeface="Helvetica Neue" panose="02000503000000020004" pitchFamily="2" charset="0"/>
              </a:defRPr>
            </a:lvl1pPr>
            <a:lvl2pPr marL="320040" indent="-137160">
              <a:defRPr sz="1200"/>
            </a:lvl2pPr>
          </a:lstStyle>
          <a:p>
            <a:pPr lvl="0"/>
            <a:r>
              <a:rPr lang="en-US" dirty="0"/>
              <a:t>Click to edit Master benefits</a:t>
            </a:r>
          </a:p>
        </p:txBody>
      </p:sp>
      <p:sp>
        <p:nvSpPr>
          <p:cNvPr id="48" name="Content Placeholder 44">
            <a:extLst>
              <a:ext uri="{FF2B5EF4-FFF2-40B4-BE49-F238E27FC236}">
                <a16:creationId xmlns:a16="http://schemas.microsoft.com/office/drawing/2014/main" id="{EB803071-8989-FB4E-A57A-D8F265EC4D8C}"/>
              </a:ext>
            </a:extLst>
          </p:cNvPr>
          <p:cNvSpPr>
            <a:spLocks noGrp="1"/>
          </p:cNvSpPr>
          <p:nvPr>
            <p:ph sz="quarter" idx="27" hasCustomPrompt="1"/>
          </p:nvPr>
        </p:nvSpPr>
        <p:spPr>
          <a:xfrm>
            <a:off x="4118062" y="4360868"/>
            <a:ext cx="3421505" cy="274637"/>
          </a:xfrm>
        </p:spPr>
        <p:txBody>
          <a:bodyPr>
            <a:normAutofit/>
          </a:bodyPr>
          <a:lstStyle>
            <a:lvl1pPr marL="0" indent="0">
              <a:buNone/>
              <a:defRPr sz="1050" b="1">
                <a:solidFill>
                  <a:schemeClr val="tx1"/>
                </a:solidFill>
              </a:defRPr>
            </a:lvl1pPr>
          </a:lstStyle>
          <a:p>
            <a:pPr lvl="0"/>
            <a:r>
              <a:rPr lang="en-US" dirty="0"/>
              <a:t>APPLICATIONS (or APPLICATION) edit</a:t>
            </a:r>
          </a:p>
        </p:txBody>
      </p:sp>
      <p:sp>
        <p:nvSpPr>
          <p:cNvPr id="49" name="Content Placeholder 3">
            <a:extLst>
              <a:ext uri="{FF2B5EF4-FFF2-40B4-BE49-F238E27FC236}">
                <a16:creationId xmlns:a16="http://schemas.microsoft.com/office/drawing/2014/main" id="{4C88A586-AE3E-724E-AD84-5819E8698F63}"/>
              </a:ext>
            </a:extLst>
          </p:cNvPr>
          <p:cNvSpPr>
            <a:spLocks noGrp="1"/>
          </p:cNvSpPr>
          <p:nvPr>
            <p:ph idx="18" hasCustomPrompt="1"/>
          </p:nvPr>
        </p:nvSpPr>
        <p:spPr>
          <a:xfrm>
            <a:off x="4118490" y="4635148"/>
            <a:ext cx="3421523" cy="1807594"/>
          </a:xfrm>
        </p:spPr>
        <p:txBody>
          <a:bodyPr>
            <a:noAutofit/>
          </a:bodyPr>
          <a:lstStyle>
            <a:lvl1pPr marL="137160" indent="-137160">
              <a:lnSpc>
                <a:spcPct val="95000"/>
              </a:lnSpc>
              <a:spcBef>
                <a:spcPts val="500"/>
              </a:spcBef>
              <a:defRPr sz="1200" b="0" i="0">
                <a:latin typeface="Helvetica" pitchFamily="2" charset="0"/>
                <a:ea typeface="Helvetica Neue" panose="02000503000000020004" pitchFamily="2" charset="0"/>
                <a:cs typeface="Helvetica Neue" panose="02000503000000020004" pitchFamily="2" charset="0"/>
              </a:defRPr>
            </a:lvl1pPr>
            <a:lvl2pPr marL="320040" indent="-137160">
              <a:defRPr sz="1200"/>
            </a:lvl2pPr>
          </a:lstStyle>
          <a:p>
            <a:pPr lvl="0"/>
            <a:r>
              <a:rPr lang="en-US" dirty="0"/>
              <a:t>Click to edit Master apps &amp; users</a:t>
            </a:r>
          </a:p>
        </p:txBody>
      </p:sp>
      <p:sp>
        <p:nvSpPr>
          <p:cNvPr id="50" name="Content Placeholder 46">
            <a:extLst>
              <a:ext uri="{FF2B5EF4-FFF2-40B4-BE49-F238E27FC236}">
                <a16:creationId xmlns:a16="http://schemas.microsoft.com/office/drawing/2014/main" id="{3C8B094C-BB12-3C4E-8B83-4C5697274EE4}"/>
              </a:ext>
            </a:extLst>
          </p:cNvPr>
          <p:cNvSpPr>
            <a:spLocks noGrp="1"/>
          </p:cNvSpPr>
          <p:nvPr>
            <p:ph sz="quarter" idx="28" hasCustomPrompt="1"/>
          </p:nvPr>
        </p:nvSpPr>
        <p:spPr>
          <a:xfrm>
            <a:off x="7475707" y="6366465"/>
            <a:ext cx="1644329" cy="247527"/>
          </a:xfrm>
        </p:spPr>
        <p:txBody>
          <a:bodyPr>
            <a:normAutofit/>
          </a:bodyPr>
          <a:lstStyle>
            <a:lvl1pPr marL="0" indent="0" algn="r">
              <a:buNone/>
              <a:defRPr sz="1000" b="1">
                <a:solidFill>
                  <a:schemeClr val="tx2"/>
                </a:solidFill>
              </a:defRPr>
            </a:lvl1pPr>
          </a:lstStyle>
          <a:p>
            <a:pPr lvl="0"/>
            <a:r>
              <a:rPr lang="en-US" dirty="0"/>
              <a:t>(edit) Flight Provider:</a:t>
            </a:r>
          </a:p>
        </p:txBody>
      </p:sp>
      <p:sp>
        <p:nvSpPr>
          <p:cNvPr id="51" name="Text Placeholder 26">
            <a:extLst>
              <a:ext uri="{FF2B5EF4-FFF2-40B4-BE49-F238E27FC236}">
                <a16:creationId xmlns:a16="http://schemas.microsoft.com/office/drawing/2014/main" id="{7C66AAE8-517F-4B45-AFF2-7BF864158623}"/>
              </a:ext>
            </a:extLst>
          </p:cNvPr>
          <p:cNvSpPr>
            <a:spLocks noGrp="1"/>
          </p:cNvSpPr>
          <p:nvPr>
            <p:ph type="body" sz="quarter" idx="23" hasCustomPrompt="1"/>
          </p:nvPr>
        </p:nvSpPr>
        <p:spPr>
          <a:xfrm>
            <a:off x="9099719" y="6362547"/>
            <a:ext cx="2700252" cy="182978"/>
          </a:xfrm>
        </p:spPr>
        <p:txBody>
          <a:bodyPr wrap="none" lIns="0" rIns="0">
            <a:noAutofit/>
          </a:bodyPr>
          <a:lstStyle>
            <a:lvl1pPr marL="0" indent="0" algn="l">
              <a:buNone/>
              <a:defRPr sz="1000" b="0" i="0">
                <a:latin typeface="Helvetica" pitchFamily="2" charset="0"/>
                <a:ea typeface="Helvetica Neue" panose="02000503000000020004" pitchFamily="2" charset="0"/>
                <a:cs typeface="Helvetica Neue" panose="02000503000000020004" pitchFamily="2" charset="0"/>
              </a:defRPr>
            </a:lvl1pPr>
          </a:lstStyle>
          <a:p>
            <a:pPr lvl="0"/>
            <a:r>
              <a:rPr lang="en-US" dirty="0"/>
              <a:t>Click to edit Provider</a:t>
            </a:r>
          </a:p>
        </p:txBody>
      </p:sp>
      <p:sp>
        <p:nvSpPr>
          <p:cNvPr id="52" name="Content Placeholder 47">
            <a:extLst>
              <a:ext uri="{FF2B5EF4-FFF2-40B4-BE49-F238E27FC236}">
                <a16:creationId xmlns:a16="http://schemas.microsoft.com/office/drawing/2014/main" id="{CA2892D3-B3F0-2041-A9B0-1898BD33F9A6}"/>
              </a:ext>
            </a:extLst>
          </p:cNvPr>
          <p:cNvSpPr>
            <a:spLocks noGrp="1"/>
          </p:cNvSpPr>
          <p:nvPr>
            <p:ph sz="quarter" idx="29" hasCustomPrompt="1"/>
          </p:nvPr>
        </p:nvSpPr>
        <p:spPr>
          <a:xfrm>
            <a:off x="7475707" y="6535819"/>
            <a:ext cx="1644329" cy="247527"/>
          </a:xfrm>
        </p:spPr>
        <p:txBody>
          <a:bodyPr>
            <a:normAutofit/>
          </a:bodyPr>
          <a:lstStyle>
            <a:lvl1pPr marL="0" indent="0" algn="r">
              <a:buNone/>
              <a:defRPr sz="1000" b="1">
                <a:solidFill>
                  <a:schemeClr val="tx2"/>
                </a:solidFill>
              </a:defRPr>
            </a:lvl1pPr>
          </a:lstStyle>
          <a:p>
            <a:pPr lvl="0"/>
            <a:r>
              <a:rPr lang="en-US" dirty="0"/>
              <a:t>(edit) Award:</a:t>
            </a:r>
          </a:p>
        </p:txBody>
      </p:sp>
      <p:sp>
        <p:nvSpPr>
          <p:cNvPr id="53" name="Text Placeholder 26">
            <a:extLst>
              <a:ext uri="{FF2B5EF4-FFF2-40B4-BE49-F238E27FC236}">
                <a16:creationId xmlns:a16="http://schemas.microsoft.com/office/drawing/2014/main" id="{F5A4A03D-C70E-CD4F-B00B-CF5282212B86}"/>
              </a:ext>
            </a:extLst>
          </p:cNvPr>
          <p:cNvSpPr>
            <a:spLocks noGrp="1"/>
          </p:cNvSpPr>
          <p:nvPr>
            <p:ph type="body" sz="quarter" idx="24" hasCustomPrompt="1"/>
          </p:nvPr>
        </p:nvSpPr>
        <p:spPr>
          <a:xfrm>
            <a:off x="9099716" y="6533872"/>
            <a:ext cx="2700252" cy="298386"/>
          </a:xfrm>
        </p:spPr>
        <p:txBody>
          <a:bodyPr wrap="none" lIns="0" rIns="0">
            <a:noAutofit/>
          </a:bodyPr>
          <a:lstStyle>
            <a:lvl1pPr marL="0" indent="0" algn="l">
              <a:buNone/>
              <a:defRPr sz="1000" b="0" i="0">
                <a:latin typeface="Helvetica" pitchFamily="2" charset="0"/>
                <a:ea typeface="Helvetica Neue" panose="02000503000000020004" pitchFamily="2" charset="0"/>
                <a:cs typeface="Helvetica Neue" panose="02000503000000020004" pitchFamily="2" charset="0"/>
              </a:defRPr>
            </a:lvl1pPr>
          </a:lstStyle>
          <a:p>
            <a:pPr lvl="0"/>
            <a:r>
              <a:rPr lang="en-US" dirty="0"/>
              <a:t>Click to edit $$</a:t>
            </a:r>
          </a:p>
        </p:txBody>
      </p:sp>
    </p:spTree>
    <p:extLst>
      <p:ext uri="{BB962C8B-B14F-4D97-AF65-F5344CB8AC3E}">
        <p14:creationId xmlns:p14="http://schemas.microsoft.com/office/powerpoint/2010/main" val="2633654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ch transition">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205E4863-D08F-C841-AB1D-DDA46B399C68}"/>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
        <p:nvSpPr>
          <p:cNvPr id="10" name="Text Placeholder 9">
            <a:extLst>
              <a:ext uri="{FF2B5EF4-FFF2-40B4-BE49-F238E27FC236}">
                <a16:creationId xmlns:a16="http://schemas.microsoft.com/office/drawing/2014/main" id="{DB13E9CE-0240-8647-9154-C535943BCF4B}"/>
              </a:ext>
            </a:extLst>
          </p:cNvPr>
          <p:cNvSpPr>
            <a:spLocks noGrp="1"/>
          </p:cNvSpPr>
          <p:nvPr>
            <p:ph type="body" sz="quarter" idx="13" hasCustomPrompt="1"/>
          </p:nvPr>
        </p:nvSpPr>
        <p:spPr>
          <a:xfrm>
            <a:off x="309179" y="1659546"/>
            <a:ext cx="11511114" cy="334962"/>
          </a:xfrm>
        </p:spPr>
        <p:txBody>
          <a:bodyPr wrap="none">
            <a:noAutofit/>
          </a:bodyPr>
          <a:lstStyle>
            <a:lvl1pPr marL="0" indent="0">
              <a:buNone/>
              <a:defRPr sz="1500" b="0" i="0" cap="none" baseline="0">
                <a:solidFill>
                  <a:schemeClr val="tx1"/>
                </a:solidFill>
                <a:latin typeface="Helvetica" pitchFamily="2" charset="0"/>
                <a:ea typeface="Helvetica Neue" panose="02000503000000020004" pitchFamily="2" charset="0"/>
                <a:cs typeface="Helvetica Neue" panose="02000503000000020004" pitchFamily="2" charset="0"/>
              </a:defRPr>
            </a:lvl1pPr>
          </a:lstStyle>
          <a:p>
            <a:pPr lvl="0"/>
            <a:r>
              <a:rPr lang="en-US" dirty="0"/>
              <a:t>Click to edit Master subhead styles</a:t>
            </a:r>
          </a:p>
        </p:txBody>
      </p:sp>
      <p:sp>
        <p:nvSpPr>
          <p:cNvPr id="15" name="Content Placeholder 2">
            <a:extLst>
              <a:ext uri="{FF2B5EF4-FFF2-40B4-BE49-F238E27FC236}">
                <a16:creationId xmlns:a16="http://schemas.microsoft.com/office/drawing/2014/main" id="{3855FED4-CD9D-8040-B082-ADCA8A4ED14B}"/>
              </a:ext>
            </a:extLst>
          </p:cNvPr>
          <p:cNvSpPr>
            <a:spLocks noGrp="1"/>
          </p:cNvSpPr>
          <p:nvPr>
            <p:ph idx="1" hasCustomPrompt="1"/>
          </p:nvPr>
        </p:nvSpPr>
        <p:spPr>
          <a:xfrm>
            <a:off x="309179" y="2208904"/>
            <a:ext cx="7230836" cy="1649118"/>
          </a:xfrm>
        </p:spPr>
        <p:txBody>
          <a:bodyPr lIns="91440">
            <a:noAutofit/>
          </a:bodyPr>
          <a:lstStyle>
            <a:lvl1pPr marL="0" indent="0">
              <a:lnSpc>
                <a:spcPct val="100000"/>
              </a:lnSpc>
              <a:spcBef>
                <a:spcPts val="0"/>
              </a:spcBef>
              <a:buNone/>
              <a:defRPr sz="1200" b="0" i="0" baseline="0">
                <a:latin typeface="Helvetica" pitchFamily="2" charset="0"/>
                <a:ea typeface="Helvetica Neue" panose="02000503000000020004" pitchFamily="2" charset="0"/>
                <a:cs typeface="Helvetica Neue" panose="0200050300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description</a:t>
            </a:r>
          </a:p>
        </p:txBody>
      </p:sp>
      <p:sp>
        <p:nvSpPr>
          <p:cNvPr id="19" name="Content Placeholder 2">
            <a:extLst>
              <a:ext uri="{FF2B5EF4-FFF2-40B4-BE49-F238E27FC236}">
                <a16:creationId xmlns:a16="http://schemas.microsoft.com/office/drawing/2014/main" id="{0E1F61C2-8D42-004B-B820-3D1CDB5F1C2B}"/>
              </a:ext>
            </a:extLst>
          </p:cNvPr>
          <p:cNvSpPr>
            <a:spLocks noGrp="1"/>
          </p:cNvSpPr>
          <p:nvPr>
            <p:ph idx="24" hasCustomPrompt="1"/>
          </p:nvPr>
        </p:nvSpPr>
        <p:spPr>
          <a:xfrm>
            <a:off x="309180" y="5112360"/>
            <a:ext cx="7230832" cy="237181"/>
          </a:xfrm>
        </p:spPr>
        <p:txBody>
          <a:bodyPr lIns="91440">
            <a:noAutofit/>
          </a:bodyPr>
          <a:lstStyle>
            <a:lvl1pPr marL="0" indent="0">
              <a:lnSpc>
                <a:spcPct val="95000"/>
              </a:lnSpc>
              <a:spcBef>
                <a:spcPts val="500"/>
              </a:spcBef>
              <a:buNone/>
              <a:defRPr sz="1050" b="1" i="0" cap="all" baseline="0">
                <a:solidFill>
                  <a:schemeClr val="tx1"/>
                </a:solidFill>
                <a:latin typeface="Helvetica" pitchFamily="2" charset="0"/>
                <a:ea typeface="Helvetica Neue" panose="02000503000000020004" pitchFamily="2" charset="0"/>
                <a:cs typeface="Helvetica Neue" panose="02000503000000020004" pitchFamily="2" charset="0"/>
              </a:defRPr>
            </a:lvl1pPr>
            <a:lvl2pPr marL="320040" indent="-137160">
              <a:defRPr sz="1200"/>
            </a:lvl2pPr>
          </a:lstStyle>
          <a:p>
            <a:pPr lvl="0"/>
            <a:r>
              <a:rPr lang="en-US" dirty="0"/>
              <a:t>edit Flight Test Milestones Title</a:t>
            </a:r>
          </a:p>
        </p:txBody>
      </p:sp>
      <p:sp>
        <p:nvSpPr>
          <p:cNvPr id="32" name="Content Placeholder 2">
            <a:extLst>
              <a:ext uri="{FF2B5EF4-FFF2-40B4-BE49-F238E27FC236}">
                <a16:creationId xmlns:a16="http://schemas.microsoft.com/office/drawing/2014/main" id="{D5D2A8FF-2023-5242-AD3E-25665A85795D}"/>
              </a:ext>
            </a:extLst>
          </p:cNvPr>
          <p:cNvSpPr>
            <a:spLocks noGrp="1"/>
          </p:cNvSpPr>
          <p:nvPr>
            <p:ph idx="18"/>
          </p:nvPr>
        </p:nvSpPr>
        <p:spPr>
          <a:xfrm>
            <a:off x="309179" y="5361284"/>
            <a:ext cx="7230833" cy="1035166"/>
          </a:xfrm>
        </p:spPr>
        <p:txBody>
          <a:bodyPr numCol="2" spcCol="228600">
            <a:noAutofit/>
          </a:bodyPr>
          <a:lstStyle>
            <a:lvl1pPr marL="137160" indent="-137160">
              <a:lnSpc>
                <a:spcPct val="95000"/>
              </a:lnSpc>
              <a:spcBef>
                <a:spcPts val="500"/>
              </a:spcBef>
              <a:defRPr sz="1200" b="0" i="0" baseline="0">
                <a:latin typeface="Helvetica" pitchFamily="2" charset="0"/>
                <a:ea typeface="Helvetica Neue" panose="02000503000000020004" pitchFamily="2" charset="0"/>
                <a:cs typeface="Helvetica Neue" panose="02000503000000020004" pitchFamily="2" charset="0"/>
              </a:defRPr>
            </a:lvl1pPr>
            <a:lvl2pPr marL="320040" indent="-137160">
              <a:defRPr sz="1200"/>
            </a:lvl2pPr>
          </a:lstStyle>
          <a:p>
            <a:pPr lvl="0"/>
            <a:r>
              <a:rPr lang="en-US"/>
              <a:t>Click to edit Master text styles</a:t>
            </a:r>
          </a:p>
        </p:txBody>
      </p:sp>
      <p:sp>
        <p:nvSpPr>
          <p:cNvPr id="16" name="Picture Placeholder 7">
            <a:extLst>
              <a:ext uri="{FF2B5EF4-FFF2-40B4-BE49-F238E27FC236}">
                <a16:creationId xmlns:a16="http://schemas.microsoft.com/office/drawing/2014/main" id="{7106C750-926E-AA4E-852B-BDB395B2C64B}"/>
              </a:ext>
            </a:extLst>
          </p:cNvPr>
          <p:cNvSpPr>
            <a:spLocks noGrp="1"/>
          </p:cNvSpPr>
          <p:nvPr>
            <p:ph type="pic" sz="quarter" idx="12"/>
          </p:nvPr>
        </p:nvSpPr>
        <p:spPr>
          <a:xfrm>
            <a:off x="8029301" y="2208907"/>
            <a:ext cx="4162699" cy="2915308"/>
          </a:xfrm>
        </p:spPr>
        <p:txBody>
          <a:bodyPr/>
          <a:lstStyle/>
          <a:p>
            <a:r>
              <a:rPr lang="en-US"/>
              <a:t>Click icon to add picture</a:t>
            </a:r>
            <a:endParaRPr lang="en-US" dirty="0"/>
          </a:p>
        </p:txBody>
      </p:sp>
      <p:sp>
        <p:nvSpPr>
          <p:cNvPr id="17" name="Picture Placeholder 7">
            <a:extLst>
              <a:ext uri="{FF2B5EF4-FFF2-40B4-BE49-F238E27FC236}">
                <a16:creationId xmlns:a16="http://schemas.microsoft.com/office/drawing/2014/main" id="{163495D3-F385-9F47-8DA3-BC1290785C26}"/>
              </a:ext>
            </a:extLst>
          </p:cNvPr>
          <p:cNvSpPr>
            <a:spLocks noGrp="1"/>
          </p:cNvSpPr>
          <p:nvPr>
            <p:ph type="pic" sz="quarter" idx="25"/>
          </p:nvPr>
        </p:nvSpPr>
        <p:spPr>
          <a:xfrm>
            <a:off x="7917789" y="3498299"/>
            <a:ext cx="1761470" cy="1477420"/>
          </a:xfrm>
        </p:spPr>
        <p:txBody>
          <a:bodyPr/>
          <a:lstStyle/>
          <a:p>
            <a:r>
              <a:rPr lang="en-US"/>
              <a:t>Click icon to add picture</a:t>
            </a:r>
            <a:endParaRPr lang="en-US" dirty="0"/>
          </a:p>
        </p:txBody>
      </p:sp>
      <p:sp>
        <p:nvSpPr>
          <p:cNvPr id="38" name="Text Placeholder 24">
            <a:extLst>
              <a:ext uri="{FF2B5EF4-FFF2-40B4-BE49-F238E27FC236}">
                <a16:creationId xmlns:a16="http://schemas.microsoft.com/office/drawing/2014/main" id="{64F1346B-EF46-624A-BF29-74D251B58584}"/>
              </a:ext>
            </a:extLst>
          </p:cNvPr>
          <p:cNvSpPr>
            <a:spLocks noGrp="1"/>
          </p:cNvSpPr>
          <p:nvPr>
            <p:ph type="body" sz="quarter" idx="19"/>
          </p:nvPr>
        </p:nvSpPr>
        <p:spPr>
          <a:xfrm>
            <a:off x="8029303" y="5151899"/>
            <a:ext cx="3790990" cy="237181"/>
          </a:xfrm>
        </p:spPr>
        <p:txBody>
          <a:bodyPr lIns="0" rIns="0">
            <a:noAutofit/>
          </a:bodyPr>
          <a:lstStyle>
            <a:lvl1pPr marL="0" indent="0">
              <a:buNone/>
              <a:defRPr sz="7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0DE5D93C-336B-B246-8E88-B1161CAC46A4}"/>
              </a:ext>
            </a:extLst>
          </p:cNvPr>
          <p:cNvSpPr>
            <a:spLocks noGrp="1"/>
          </p:cNvSpPr>
          <p:nvPr>
            <p:ph idx="23" hasCustomPrompt="1"/>
          </p:nvPr>
        </p:nvSpPr>
        <p:spPr>
          <a:xfrm>
            <a:off x="8029369" y="5520656"/>
            <a:ext cx="3790924" cy="237181"/>
          </a:xfrm>
        </p:spPr>
        <p:txBody>
          <a:bodyPr lIns="0">
            <a:noAutofit/>
          </a:bodyPr>
          <a:lstStyle>
            <a:lvl1pPr marL="0" indent="0">
              <a:lnSpc>
                <a:spcPct val="95000"/>
              </a:lnSpc>
              <a:spcBef>
                <a:spcPts val="500"/>
              </a:spcBef>
              <a:buNone/>
              <a:defRPr sz="1050" b="1" i="0" cap="all" baseline="0">
                <a:solidFill>
                  <a:schemeClr val="tx1"/>
                </a:solidFill>
                <a:latin typeface="Helvetica" pitchFamily="2" charset="0"/>
                <a:ea typeface="Helvetica Neue" panose="02000503000000020004" pitchFamily="2" charset="0"/>
                <a:cs typeface="Helvetica Neue" panose="02000503000000020004" pitchFamily="2" charset="0"/>
              </a:defRPr>
            </a:lvl1pPr>
            <a:lvl2pPr marL="320040" indent="-137160">
              <a:defRPr sz="1200"/>
            </a:lvl2pPr>
          </a:lstStyle>
          <a:p>
            <a:pPr lvl="0"/>
            <a:r>
              <a:rPr lang="en-US" dirty="0"/>
              <a:t>edit Flight Providers Title</a:t>
            </a:r>
          </a:p>
        </p:txBody>
      </p:sp>
      <p:sp>
        <p:nvSpPr>
          <p:cNvPr id="31" name="Content Placeholder 2">
            <a:extLst>
              <a:ext uri="{FF2B5EF4-FFF2-40B4-BE49-F238E27FC236}">
                <a16:creationId xmlns:a16="http://schemas.microsoft.com/office/drawing/2014/main" id="{92E5ABF7-78C1-1B4B-BABA-864B99D78310}"/>
              </a:ext>
            </a:extLst>
          </p:cNvPr>
          <p:cNvSpPr>
            <a:spLocks noGrp="1"/>
          </p:cNvSpPr>
          <p:nvPr>
            <p:ph idx="14"/>
          </p:nvPr>
        </p:nvSpPr>
        <p:spPr>
          <a:xfrm>
            <a:off x="8029369" y="5785521"/>
            <a:ext cx="3790924" cy="880327"/>
          </a:xfrm>
        </p:spPr>
        <p:txBody>
          <a:bodyPr lIns="0">
            <a:noAutofit/>
          </a:bodyPr>
          <a:lstStyle>
            <a:lvl1pPr marL="137160" indent="-137160">
              <a:lnSpc>
                <a:spcPct val="90000"/>
              </a:lnSpc>
              <a:spcBef>
                <a:spcPts val="500"/>
              </a:spcBef>
              <a:defRPr sz="1200" b="0" i="0">
                <a:latin typeface="Helvetica" pitchFamily="2" charset="0"/>
                <a:ea typeface="Helvetica Neue" panose="02000503000000020004" pitchFamily="2" charset="0"/>
                <a:cs typeface="Helvetica Neue" panose="02000503000000020004" pitchFamily="2" charset="0"/>
              </a:defRPr>
            </a:lvl1pPr>
            <a:lvl2pPr marL="320040" indent="-137160">
              <a:defRPr sz="1200"/>
            </a:lvl2pPr>
          </a:lstStyle>
          <a:p>
            <a:pPr lvl="0"/>
            <a:r>
              <a:rPr lang="en-US"/>
              <a:t>Click to edit Master text styles</a:t>
            </a:r>
          </a:p>
        </p:txBody>
      </p:sp>
      <p:sp>
        <p:nvSpPr>
          <p:cNvPr id="26" name="Text Placeholder 26">
            <a:extLst>
              <a:ext uri="{FF2B5EF4-FFF2-40B4-BE49-F238E27FC236}">
                <a16:creationId xmlns:a16="http://schemas.microsoft.com/office/drawing/2014/main" id="{81008963-D245-B84D-8C9A-87E046E0419B}"/>
              </a:ext>
            </a:extLst>
          </p:cNvPr>
          <p:cNvSpPr>
            <a:spLocks noGrp="1"/>
          </p:cNvSpPr>
          <p:nvPr>
            <p:ph type="body" sz="quarter" idx="20" hasCustomPrompt="1"/>
          </p:nvPr>
        </p:nvSpPr>
        <p:spPr>
          <a:xfrm>
            <a:off x="541871" y="6519226"/>
            <a:ext cx="5385340" cy="338779"/>
          </a:xfrm>
        </p:spPr>
        <p:txBody>
          <a:bodyPr wrap="none" rIns="0">
            <a:noAutofit/>
          </a:bodyPr>
          <a:lstStyle>
            <a:lvl1pPr marL="0" indent="0" algn="l">
              <a:buNone/>
              <a:defRPr sz="1100" b="1" i="0">
                <a:solidFill>
                  <a:schemeClr val="tx1"/>
                </a:solidFill>
                <a:latin typeface="Helvetica" pitchFamily="2" charset="0"/>
                <a:ea typeface="Helvetica Neue" panose="02000503000000020004" pitchFamily="2" charset="0"/>
                <a:cs typeface="Helvetica Neue" panose="02000503000000020004" pitchFamily="2" charset="0"/>
              </a:defRPr>
            </a:lvl1pPr>
          </a:lstStyle>
          <a:p>
            <a:pPr lvl="0"/>
            <a:r>
              <a:rPr lang="en-US" dirty="0"/>
              <a:t>Click to edit Master TX #</a:t>
            </a:r>
          </a:p>
        </p:txBody>
      </p:sp>
      <p:cxnSp>
        <p:nvCxnSpPr>
          <p:cNvPr id="12" name="Straight Connector 11">
            <a:extLst>
              <a:ext uri="{FF2B5EF4-FFF2-40B4-BE49-F238E27FC236}">
                <a16:creationId xmlns:a16="http://schemas.microsoft.com/office/drawing/2014/main" id="{D2A8CBFC-60AB-6C41-9273-2B042C181112}"/>
              </a:ext>
            </a:extLst>
          </p:cNvPr>
          <p:cNvCxnSpPr>
            <a:cxnSpLocks/>
          </p:cNvCxnSpPr>
          <p:nvPr userDrawn="1"/>
        </p:nvCxnSpPr>
        <p:spPr>
          <a:xfrm>
            <a:off x="3" y="2091782"/>
            <a:ext cx="1004047"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6D4F97CE-D110-4243-9089-77A31DE2804F}"/>
              </a:ext>
            </a:extLst>
          </p:cNvPr>
          <p:cNvSpPr>
            <a:spLocks noGrp="1"/>
          </p:cNvSpPr>
          <p:nvPr>
            <p:ph type="body" sz="quarter" idx="22" hasCustomPrompt="1"/>
          </p:nvPr>
        </p:nvSpPr>
        <p:spPr>
          <a:xfrm>
            <a:off x="1" y="3955297"/>
            <a:ext cx="7540011" cy="916926"/>
          </a:xfrm>
          <a:solidFill>
            <a:schemeClr val="bg1">
              <a:lumMod val="95000"/>
            </a:schemeClr>
          </a:solidFill>
          <a:ln>
            <a:noFill/>
          </a:ln>
        </p:spPr>
        <p:txBody>
          <a:bodyPr lIns="411480" tIns="118872" rIns="228600" bIns="91440" anchor="t" anchorCtr="0">
            <a:noAutofit/>
          </a:bodyPr>
          <a:lstStyle>
            <a:lvl1pPr marL="0" indent="0">
              <a:lnSpc>
                <a:spcPct val="100000"/>
              </a:lnSpc>
              <a:spcBef>
                <a:spcPts val="0"/>
              </a:spcBef>
              <a:buNone/>
              <a:defRPr sz="1200" b="0" i="0" baseline="0">
                <a:solidFill>
                  <a:schemeClr val="accent2"/>
                </a:solidFill>
                <a:latin typeface="Helvetica" pitchFamily="2" charset="0"/>
                <a:ea typeface="Helvetica Neue" panose="02000503000000020004" pitchFamily="2" charset="0"/>
                <a:cs typeface="Helvetica Neue" panose="02000503000000020004" pitchFamily="2" charset="0"/>
              </a:defRPr>
            </a:lvl1pPr>
          </a:lstStyle>
          <a:p>
            <a:pPr lvl="0"/>
            <a:r>
              <a:rPr lang="en-US" dirty="0"/>
              <a:t>Click to edit Outcome Header +</a:t>
            </a:r>
            <a:br>
              <a:rPr lang="en-US" dirty="0"/>
            </a:br>
            <a:r>
              <a:rPr lang="en-US" dirty="0"/>
              <a:t>Master text styles</a:t>
            </a:r>
          </a:p>
        </p:txBody>
      </p:sp>
      <p:sp>
        <p:nvSpPr>
          <p:cNvPr id="21" name="Title 1">
            <a:extLst>
              <a:ext uri="{FF2B5EF4-FFF2-40B4-BE49-F238E27FC236}">
                <a16:creationId xmlns:a16="http://schemas.microsoft.com/office/drawing/2014/main" id="{4A20A51E-1290-1348-9CBF-172CEEB7C9D4}"/>
              </a:ext>
            </a:extLst>
          </p:cNvPr>
          <p:cNvSpPr>
            <a:spLocks noGrp="1"/>
          </p:cNvSpPr>
          <p:nvPr>
            <p:ph type="title"/>
          </p:nvPr>
        </p:nvSpPr>
        <p:spPr>
          <a:xfrm>
            <a:off x="309179" y="1141760"/>
            <a:ext cx="11511114" cy="608980"/>
          </a:xfrm>
        </p:spPr>
        <p:txBody>
          <a:bodyPr wrap="none">
            <a:noAutofit/>
          </a:bodyPr>
          <a:lstStyle>
            <a:lvl1pPr>
              <a:defRPr sz="2900"/>
            </a:lvl1pPr>
          </a:lstStyle>
          <a:p>
            <a:r>
              <a:rPr lang="en-US"/>
              <a:t>Click to edit Master title style</a:t>
            </a:r>
            <a:endParaRPr lang="en-US" dirty="0"/>
          </a:p>
        </p:txBody>
      </p:sp>
    </p:spTree>
    <p:extLst>
      <p:ext uri="{BB962C8B-B14F-4D97-AF65-F5344CB8AC3E}">
        <p14:creationId xmlns:p14="http://schemas.microsoft.com/office/powerpoint/2010/main" val="2749378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62FF-C908-8644-B7C0-A17E4081FC9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9C08912-D7A0-1347-BFEA-A9AE6237A872}"/>
              </a:ext>
            </a:extLst>
          </p:cNvPr>
          <p:cNvSpPr>
            <a:spLocks noGrp="1"/>
          </p:cNvSpPr>
          <p:nvPr>
            <p:ph type="sldNum" sz="quarter" idx="10"/>
          </p:nvPr>
        </p:nvSpPr>
        <p:spPr/>
        <p:txBody>
          <a:bodyPr/>
          <a:lstStyle/>
          <a:p>
            <a:fld id="{78954722-3AE8-564D-8323-FFB0A98D9DE3}" type="slidenum">
              <a:rPr lang="en-US" smtClean="0"/>
              <a:pPr/>
              <a:t>‹#›</a:t>
            </a:fld>
            <a:endParaRPr lang="en-US" dirty="0"/>
          </a:p>
        </p:txBody>
      </p:sp>
    </p:spTree>
    <p:extLst>
      <p:ext uri="{BB962C8B-B14F-4D97-AF65-F5344CB8AC3E}">
        <p14:creationId xmlns:p14="http://schemas.microsoft.com/office/powerpoint/2010/main" val="2103842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5349222-A9FA-E945-9812-68FB43B9080D}"/>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Neue Light" panose="02000403000000020004" pitchFamily="2" charset="0"/>
                <a:ea typeface="Helvetica Neue Light" panose="02000403000000020004" pitchFamily="2" charset="0"/>
              </a:defRPr>
            </a:lvl1pPr>
          </a:lstStyle>
          <a:p>
            <a:fld id="{78954722-3AE8-564D-8323-FFB0A98D9DE3}" type="slidenum">
              <a:rPr lang="en-US" smtClean="0"/>
              <a:pPr/>
              <a:t>‹#›</a:t>
            </a:fld>
            <a:endParaRPr lang="en-US" dirty="0"/>
          </a:p>
        </p:txBody>
      </p:sp>
      <p:sp>
        <p:nvSpPr>
          <p:cNvPr id="2" name="Title 1"/>
          <p:cNvSpPr>
            <a:spLocks noGrp="1"/>
          </p:cNvSpPr>
          <p:nvPr>
            <p:ph type="title"/>
          </p:nvPr>
        </p:nvSpPr>
        <p:spPr>
          <a:xfrm>
            <a:off x="363894" y="1709744"/>
            <a:ext cx="11485983" cy="2852737"/>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363894" y="4589469"/>
            <a:ext cx="11485983"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56124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CBD746-DE55-3F4A-887E-BEC801FF7603}"/>
              </a:ext>
            </a:extLst>
          </p:cNvPr>
          <p:cNvSpPr/>
          <p:nvPr userDrawn="1"/>
        </p:nvSpPr>
        <p:spPr>
          <a:xfrm>
            <a:off x="0" y="986971"/>
            <a:ext cx="12192000" cy="3617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17477C4A-D487-B149-8F5D-D4CFD40AB9FB}"/>
              </a:ext>
            </a:extLst>
          </p:cNvPr>
          <p:cNvSpPr/>
          <p:nvPr userDrawn="1"/>
        </p:nvSpPr>
        <p:spPr>
          <a:xfrm>
            <a:off x="558804" y="6545524"/>
            <a:ext cx="986167" cy="230832"/>
          </a:xfrm>
          <a:prstGeom prst="rect">
            <a:avLst/>
          </a:prstGeom>
        </p:spPr>
        <p:txBody>
          <a:bodyPr wrap="none">
            <a:spAutoFit/>
          </a:bodyPr>
          <a:lstStyle/>
          <a:p>
            <a:r>
              <a:rPr lang="en-US" sz="900" b="1" i="0" dirty="0">
                <a:solidFill>
                  <a:schemeClr val="tx2"/>
                </a:solidFill>
                <a:latin typeface="Helvetica" pitchFamily="2" charset="0"/>
                <a:ea typeface="Helvetica Neue" panose="02000503000000020004" pitchFamily="2" charset="0"/>
                <a:cs typeface="Helvetica Neue" panose="02000503000000020004" pitchFamily="2" charset="0"/>
              </a:rPr>
              <a:t>www.nasa.gov</a:t>
            </a:r>
          </a:p>
        </p:txBody>
      </p:sp>
      <p:sp>
        <p:nvSpPr>
          <p:cNvPr id="9" name="Slide Number Placeholder 3">
            <a:extLst>
              <a:ext uri="{FF2B5EF4-FFF2-40B4-BE49-F238E27FC236}">
                <a16:creationId xmlns:a16="http://schemas.microsoft.com/office/drawing/2014/main" id="{185438C4-ADC8-A448-A4B5-9E2AB9036054}"/>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
        <p:nvSpPr>
          <p:cNvPr id="2" name="Title 1">
            <a:extLst>
              <a:ext uri="{FF2B5EF4-FFF2-40B4-BE49-F238E27FC236}">
                <a16:creationId xmlns:a16="http://schemas.microsoft.com/office/drawing/2014/main" id="{559E15E2-DF27-DB47-9499-9E5CD9E0C10C}"/>
              </a:ext>
            </a:extLst>
          </p:cNvPr>
          <p:cNvSpPr>
            <a:spLocks noGrp="1"/>
          </p:cNvSpPr>
          <p:nvPr>
            <p:ph type="title"/>
          </p:nvPr>
        </p:nvSpPr>
        <p:spPr>
          <a:xfrm>
            <a:off x="309966" y="1141765"/>
            <a:ext cx="11323234" cy="700089"/>
          </a:xfrm>
        </p:spPr>
        <p:txBody>
          <a:bodyPr/>
          <a:lstStyle>
            <a:lvl1pPr>
              <a:defRPr sz="2900">
                <a:solidFill>
                  <a:schemeClr val="bg1"/>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DB2EF59E-C709-D44B-907B-2DBAE67505A4}"/>
              </a:ext>
            </a:extLst>
          </p:cNvPr>
          <p:cNvSpPr>
            <a:spLocks noGrp="1"/>
          </p:cNvSpPr>
          <p:nvPr>
            <p:ph sz="quarter" idx="10"/>
          </p:nvPr>
        </p:nvSpPr>
        <p:spPr>
          <a:xfrm>
            <a:off x="309966" y="1862144"/>
            <a:ext cx="6700434" cy="2546575"/>
          </a:xfr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1" name="Content Placeholder 10">
            <a:extLst>
              <a:ext uri="{FF2B5EF4-FFF2-40B4-BE49-F238E27FC236}">
                <a16:creationId xmlns:a16="http://schemas.microsoft.com/office/drawing/2014/main" id="{8D814920-4D28-9144-8CA8-C27BBB0D62D6}"/>
              </a:ext>
            </a:extLst>
          </p:cNvPr>
          <p:cNvSpPr>
            <a:spLocks noGrp="1"/>
          </p:cNvSpPr>
          <p:nvPr>
            <p:ph sz="quarter" idx="11"/>
          </p:nvPr>
        </p:nvSpPr>
        <p:spPr>
          <a:xfrm>
            <a:off x="309966" y="4844144"/>
            <a:ext cx="6700434" cy="1637620"/>
          </a:xfrm>
        </p:spPr>
        <p:txBody>
          <a:bodyPr/>
          <a:lstStyle>
            <a:lvl1pPr marL="0" indent="0">
              <a:buNone/>
              <a:defRPr sz="1300"/>
            </a:lvl1pPr>
            <a:lvl2pPr marL="457200" indent="0">
              <a:buNone/>
              <a:defRPr/>
            </a:lvl2pPr>
          </a:lstStyle>
          <a:p>
            <a:pPr lvl="0"/>
            <a:r>
              <a:rPr lang="en-US"/>
              <a:t>Click to edit Master text styles</a:t>
            </a:r>
          </a:p>
        </p:txBody>
      </p:sp>
      <p:pic>
        <p:nvPicPr>
          <p:cNvPr id="8" name="Picture 7" descr="A picture containing clock&#10;&#10;Description automatically generated">
            <a:extLst>
              <a:ext uri="{FF2B5EF4-FFF2-40B4-BE49-F238E27FC236}">
                <a16:creationId xmlns:a16="http://schemas.microsoft.com/office/drawing/2014/main" id="{DA290884-3E0F-354B-AA73-83C8EBB55B61}"/>
              </a:ext>
            </a:extLst>
          </p:cNvPr>
          <p:cNvPicPr>
            <a:picLocks/>
          </p:cNvPicPr>
          <p:nvPr userDrawn="1"/>
        </p:nvPicPr>
        <p:blipFill>
          <a:blip r:embed="rId2"/>
          <a:stretch>
            <a:fillRect/>
          </a:stretch>
        </p:blipFill>
        <p:spPr>
          <a:xfrm>
            <a:off x="7569200" y="2216576"/>
            <a:ext cx="4064000" cy="4051300"/>
          </a:xfrm>
          <a:prstGeom prst="rect">
            <a:avLst/>
          </a:prstGeom>
        </p:spPr>
      </p:pic>
    </p:spTree>
    <p:extLst>
      <p:ext uri="{BB962C8B-B14F-4D97-AF65-F5344CB8AC3E}">
        <p14:creationId xmlns:p14="http://schemas.microsoft.com/office/powerpoint/2010/main" val="3811436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9C8B-B165-B448-9AEB-B8FA1CF04E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64FD1-4DE5-F24D-BD98-8C6F5DF260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60158-BDF4-DC40-8AF8-89F303F0F449}"/>
              </a:ext>
            </a:extLst>
          </p:cNvPr>
          <p:cNvSpPr>
            <a:spLocks noGrp="1"/>
          </p:cNvSpPr>
          <p:nvPr>
            <p:ph type="dt" sz="half" idx="10"/>
          </p:nvPr>
        </p:nvSpPr>
        <p:spPr/>
        <p:txBody>
          <a:bodyPr/>
          <a:lstStyle/>
          <a:p>
            <a:fld id="{FA51FC96-1354-3A47-866C-A9C541826AAE}" type="datetimeFigureOut">
              <a:t>2/2/21</a:t>
            </a:fld>
            <a:endParaRPr lang="en-US"/>
          </a:p>
        </p:txBody>
      </p:sp>
      <p:sp>
        <p:nvSpPr>
          <p:cNvPr id="5" name="Footer Placeholder 4">
            <a:extLst>
              <a:ext uri="{FF2B5EF4-FFF2-40B4-BE49-F238E27FC236}">
                <a16:creationId xmlns:a16="http://schemas.microsoft.com/office/drawing/2014/main" id="{4A410C4E-3C18-1549-BA99-D269EC7C5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F07A4-83CD-8543-9117-7DF90AB948E8}"/>
              </a:ext>
            </a:extLst>
          </p:cNvPr>
          <p:cNvSpPr>
            <a:spLocks noGrp="1"/>
          </p:cNvSpPr>
          <p:nvPr>
            <p:ph type="sldNum" sz="quarter" idx="12"/>
          </p:nvPr>
        </p:nvSpPr>
        <p:spPr/>
        <p:txBody>
          <a:bodyPr/>
          <a:lstStyle/>
          <a:p>
            <a:fld id="{76A6E32F-E0E4-B546-85C3-5B454B3FF064}" type="slidenum">
              <a:t>‹#›</a:t>
            </a:fld>
            <a:endParaRPr lang="en-US"/>
          </a:p>
        </p:txBody>
      </p:sp>
    </p:spTree>
    <p:extLst>
      <p:ext uri="{BB962C8B-B14F-4D97-AF65-F5344CB8AC3E}">
        <p14:creationId xmlns:p14="http://schemas.microsoft.com/office/powerpoint/2010/main" val="1002621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551544" y="609600"/>
            <a:ext cx="11074400" cy="0"/>
          </a:xfrm>
          <a:prstGeom prst="line">
            <a:avLst/>
          </a:prstGeom>
          <a:noFill/>
          <a:ln w="25400">
            <a:solidFill>
              <a:srgbClr val="003366"/>
            </a:solidFill>
            <a:round/>
            <a:headEnd/>
            <a:tailEnd/>
          </a:ln>
          <a:effectLst/>
        </p:spPr>
        <p:txBody>
          <a:bodyPr/>
          <a:lstStyle/>
          <a:p>
            <a:pPr>
              <a:defRPr/>
            </a:pPr>
            <a:endParaRPr lang="en-US" sz="1800"/>
          </a:p>
        </p:txBody>
      </p:sp>
      <p:sp>
        <p:nvSpPr>
          <p:cNvPr id="276482" name="Rectangle 2"/>
          <p:cNvSpPr>
            <a:spLocks noGrp="1" noChangeArrowheads="1"/>
          </p:cNvSpPr>
          <p:nvPr>
            <p:ph type="ctrTitle"/>
          </p:nvPr>
        </p:nvSpPr>
        <p:spPr>
          <a:xfrm>
            <a:off x="895048" y="664483"/>
            <a:ext cx="10363200" cy="1193347"/>
          </a:xfrm>
        </p:spPr>
        <p:txBody>
          <a:bodyPr/>
          <a:lstStyle>
            <a:lvl1pPr>
              <a:defRPr sz="2600" b="1">
                <a:solidFill>
                  <a:srgbClr val="003366"/>
                </a:solidFill>
                <a:latin typeface="Arial" pitchFamily="34" charset="0"/>
                <a:cs typeface="Arial" pitchFamily="34" charset="0"/>
              </a:defRPr>
            </a:lvl1pPr>
          </a:lstStyle>
          <a:p>
            <a:r>
              <a:rPr lang="en-US" dirty="0"/>
              <a:t>Click to edit Master title style</a:t>
            </a:r>
          </a:p>
        </p:txBody>
      </p:sp>
      <p:sp>
        <p:nvSpPr>
          <p:cNvPr id="276483" name="Rectangle 3"/>
          <p:cNvSpPr>
            <a:spLocks noGrp="1" noChangeArrowheads="1"/>
          </p:cNvSpPr>
          <p:nvPr>
            <p:ph type="subTitle" idx="1"/>
          </p:nvPr>
        </p:nvSpPr>
        <p:spPr>
          <a:xfrm>
            <a:off x="1848152" y="2188028"/>
            <a:ext cx="8534400" cy="1752600"/>
          </a:xfrm>
        </p:spPr>
        <p:txBody>
          <a:bodyPr/>
          <a:lstStyle>
            <a:lvl1pPr marL="0" indent="0" algn="ctr">
              <a:buFontTx/>
              <a:buNone/>
              <a:defRPr sz="1800" b="1">
                <a:solidFill>
                  <a:schemeClr val="tx1"/>
                </a:solidFill>
                <a:latin typeface="Arial" pitchFamily="34" charset="0"/>
                <a:cs typeface="Arial" pitchFamily="34" charset="0"/>
              </a:defRPr>
            </a:lvl1pPr>
          </a:lstStyle>
          <a:p>
            <a:r>
              <a:rPr lang="en-US" dirty="0"/>
              <a:t>Click to edit Master subtitle style</a:t>
            </a:r>
          </a:p>
        </p:txBody>
      </p:sp>
      <p:sp>
        <p:nvSpPr>
          <p:cNvPr id="6" name="Line 7"/>
          <p:cNvSpPr>
            <a:spLocks noChangeShapeType="1"/>
          </p:cNvSpPr>
          <p:nvPr userDrawn="1"/>
        </p:nvSpPr>
        <p:spPr bwMode="auto">
          <a:xfrm>
            <a:off x="541869" y="1937657"/>
            <a:ext cx="11074400" cy="0"/>
          </a:xfrm>
          <a:prstGeom prst="line">
            <a:avLst/>
          </a:prstGeom>
          <a:noFill/>
          <a:ln w="25400">
            <a:solidFill>
              <a:srgbClr val="003366"/>
            </a:solidFill>
            <a:round/>
            <a:headEnd/>
            <a:tailEnd/>
          </a:ln>
          <a:effectLst/>
        </p:spPr>
        <p:txBody>
          <a:bodyPr/>
          <a:lstStyle/>
          <a:p>
            <a:pPr>
              <a:defRPr/>
            </a:pPr>
            <a:endParaRPr lang="en-US" sz="1800"/>
          </a:p>
        </p:txBody>
      </p:sp>
      <p:sp>
        <p:nvSpPr>
          <p:cNvPr id="7" name="Line 7"/>
          <p:cNvSpPr>
            <a:spLocks noChangeShapeType="1"/>
          </p:cNvSpPr>
          <p:nvPr userDrawn="1"/>
        </p:nvSpPr>
        <p:spPr bwMode="auto">
          <a:xfrm>
            <a:off x="512840" y="6226629"/>
            <a:ext cx="11074400" cy="0"/>
          </a:xfrm>
          <a:prstGeom prst="line">
            <a:avLst/>
          </a:prstGeom>
          <a:noFill/>
          <a:ln w="25400">
            <a:solidFill>
              <a:srgbClr val="003366"/>
            </a:solidFill>
            <a:round/>
            <a:headEnd/>
            <a:tailEnd/>
          </a:ln>
          <a:effectLst/>
        </p:spPr>
        <p:txBody>
          <a:bodyPr/>
          <a:lstStyle/>
          <a:p>
            <a:pPr>
              <a:defRPr/>
            </a:pPr>
            <a:endParaRPr lang="en-US" sz="1800"/>
          </a:p>
        </p:txBody>
      </p:sp>
    </p:spTree>
    <p:extLst>
      <p:ext uri="{BB962C8B-B14F-4D97-AF65-F5344CB8AC3E}">
        <p14:creationId xmlns:p14="http://schemas.microsoft.com/office/powerpoint/2010/main" val="750848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Rectangle 7"/>
          <p:cNvSpPr>
            <a:spLocks noChangeArrowheads="1"/>
          </p:cNvSpPr>
          <p:nvPr userDrawn="1"/>
        </p:nvSpPr>
        <p:spPr bwMode="auto">
          <a:xfrm>
            <a:off x="0" y="-2"/>
            <a:ext cx="12192000" cy="723902"/>
          </a:xfrm>
          <a:prstGeom prst="rect">
            <a:avLst/>
          </a:prstGeom>
          <a:solidFill>
            <a:srgbClr val="003366"/>
          </a:solidFill>
          <a:ln w="9525">
            <a:noFill/>
            <a:miter lim="800000"/>
            <a:headEnd/>
            <a:tailEnd/>
          </a:ln>
          <a:effectLst/>
        </p:spPr>
        <p:txBody>
          <a:bodyPr wrap="none" anchor="ctr"/>
          <a:lstStyle/>
          <a:p>
            <a:endParaRPr lang="en-US" sz="1800"/>
          </a:p>
        </p:txBody>
      </p:sp>
      <p:sp>
        <p:nvSpPr>
          <p:cNvPr id="2" name="Title 1"/>
          <p:cNvSpPr>
            <a:spLocks noGrp="1"/>
          </p:cNvSpPr>
          <p:nvPr>
            <p:ph type="title"/>
          </p:nvPr>
        </p:nvSpPr>
        <p:spPr>
          <a:xfrm>
            <a:off x="278197" y="182917"/>
            <a:ext cx="7324876" cy="387676"/>
          </a:xfrm>
        </p:spPr>
        <p:txBody>
          <a:bodyPr/>
          <a:lstStyle>
            <a:lvl1pPr algn="l">
              <a:defRPr sz="2400" b="1" baseline="0">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201890" y="844550"/>
            <a:ext cx="11815031" cy="5568950"/>
          </a:xfrm>
        </p:spPr>
        <p:txBody>
          <a:bodyPr/>
          <a:lstStyle>
            <a:lvl1pPr marL="465138" indent="-465138">
              <a:buNone/>
              <a:defRPr sz="2000" b="1">
                <a:solidFill>
                  <a:srgbClr val="003366"/>
                </a:solidFill>
                <a:latin typeface="Arial" pitchFamily="34" charset="0"/>
                <a:cs typeface="Arial" pitchFamily="34" charset="0"/>
              </a:defRPr>
            </a:lvl1pPr>
            <a:lvl2pPr marL="682625" indent="-217488">
              <a:buFont typeface="Arial" pitchFamily="34" charset="0"/>
              <a:buChar char="•"/>
              <a:defRPr sz="1600" b="0">
                <a:latin typeface="Arial" pitchFamily="34" charset="0"/>
                <a:cs typeface="Arial" pitchFamily="34" charset="0"/>
              </a:defRPr>
            </a:lvl2pPr>
            <a:lvl3pPr marL="914400" indent="-217488">
              <a:buFontTx/>
              <a:buNone/>
              <a:defRPr sz="1600" i="1">
                <a:solidFill>
                  <a:srgbClr val="003366"/>
                </a:solidFill>
                <a:latin typeface="Arial" pitchFamily="34" charset="0"/>
                <a:cs typeface="Arial" pitchFamily="34" charset="0"/>
              </a:defRPr>
            </a:lvl3pPr>
            <a:lvl4pPr marL="1149350" indent="-228600">
              <a:buFont typeface="Courier New" pitchFamily="49" charset="0"/>
              <a:buChar char="o"/>
              <a:defRPr sz="1400" baseline="0">
                <a:solidFill>
                  <a:srgbClr val="003366"/>
                </a:solidFill>
                <a:latin typeface="Arial" pitchFamily="34" charset="0"/>
                <a:cs typeface="Arial" pitchFamily="34" charset="0"/>
              </a:defRPr>
            </a:lvl4pPr>
            <a:lvl5pPr marL="1593850" indent="-228600" defTabSz="1030288">
              <a:tabLst>
                <a:tab pos="1422400" algn="l"/>
              </a:tabLst>
              <a:defRPr sz="12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xfrm>
            <a:off x="11037585" y="6526279"/>
            <a:ext cx="866019" cy="275583"/>
          </a:xfrm>
          <a:prstGeom prst="rect">
            <a:avLst/>
          </a:prstGeom>
          <a:ln/>
        </p:spPr>
        <p:txBody>
          <a:bodyPr/>
          <a:lstStyle>
            <a:lvl1pPr algn="ctr">
              <a:defRPr sz="1400" b="1">
                <a:solidFill>
                  <a:srgbClr val="003366"/>
                </a:solidFill>
                <a:latin typeface="Arial" pitchFamily="34" charset="0"/>
                <a:cs typeface="Arial" pitchFamily="34" charset="0"/>
              </a:defRPr>
            </a:lvl1pPr>
          </a:lstStyle>
          <a:p>
            <a:pPr>
              <a:defRPr/>
            </a:pPr>
            <a:fld id="{F9B67EBE-9D2B-49A5-B86A-4FA926BD5DC1}" type="slidenum">
              <a:rPr lang="ar-SA" smtClean="0"/>
              <a:pPr>
                <a:defRPr/>
              </a:pPr>
              <a:t>‹#›</a:t>
            </a:fld>
            <a:endParaRPr lang="en-US" dirty="0"/>
          </a:p>
        </p:txBody>
      </p:sp>
      <p:sp>
        <p:nvSpPr>
          <p:cNvPr id="7" name="Line 7"/>
          <p:cNvSpPr>
            <a:spLocks noChangeShapeType="1"/>
          </p:cNvSpPr>
          <p:nvPr userDrawn="1"/>
        </p:nvSpPr>
        <p:spPr bwMode="auto">
          <a:xfrm>
            <a:off x="0" y="6505121"/>
            <a:ext cx="12192000" cy="0"/>
          </a:xfrm>
          <a:prstGeom prst="line">
            <a:avLst/>
          </a:prstGeom>
          <a:noFill/>
          <a:ln w="25400">
            <a:solidFill>
              <a:srgbClr val="003366"/>
            </a:solidFill>
            <a:round/>
            <a:headEnd/>
            <a:tailEnd/>
          </a:ln>
          <a:effectLst/>
        </p:spPr>
        <p:txBody>
          <a:bodyPr/>
          <a:lstStyle/>
          <a:p>
            <a:pPr>
              <a:defRPr/>
            </a:pPr>
            <a:endParaRPr lang="en-US" sz="1800"/>
          </a:p>
        </p:txBody>
      </p:sp>
      <p:pic>
        <p:nvPicPr>
          <p:cNvPr id="15" name="Picture 8" descr="MS-horiz-color-reverse"/>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4327" b="-10317"/>
          <a:stretch/>
        </p:blipFill>
        <p:spPr bwMode="auto">
          <a:xfrm>
            <a:off x="9407097" y="147334"/>
            <a:ext cx="2496624" cy="509550"/>
          </a:xfrm>
          <a:prstGeom prst="rect">
            <a:avLst/>
          </a:prstGeom>
          <a:noFill/>
        </p:spPr>
      </p:pic>
      <p:sp>
        <p:nvSpPr>
          <p:cNvPr id="9" name="TextBox 8"/>
          <p:cNvSpPr txBox="1"/>
          <p:nvPr userDrawn="1"/>
        </p:nvSpPr>
        <p:spPr>
          <a:xfrm>
            <a:off x="2056635" y="6498772"/>
            <a:ext cx="8152631" cy="369332"/>
          </a:xfrm>
          <a:prstGeom prst="rect">
            <a:avLst/>
          </a:prstGeom>
          <a:noFill/>
        </p:spPr>
        <p:txBody>
          <a:bodyPr wrap="square" rtlCol="0">
            <a:spAutoFit/>
          </a:bodyPr>
          <a:lstStyle/>
          <a:p>
            <a:pPr algn="ctr"/>
            <a:r>
              <a:rPr lang="en-US" sz="1800" b="1" dirty="0" err="1">
                <a:solidFill>
                  <a:srgbClr val="003366"/>
                </a:solidFill>
                <a:latin typeface="Arial" pitchFamily="34" charset="0"/>
                <a:cs typeface="Arial" pitchFamily="34" charset="0"/>
              </a:rPr>
              <a:t>RadSat</a:t>
            </a:r>
            <a:endParaRPr lang="en-US" sz="1800" b="1" dirty="0">
              <a:solidFill>
                <a:srgbClr val="003366"/>
              </a:solidFill>
              <a:latin typeface="Arial" pitchFamily="34" charset="0"/>
              <a:cs typeface="Arial" pitchFamily="34" charset="0"/>
            </a:endParaRPr>
          </a:p>
        </p:txBody>
      </p:sp>
      <p:pic>
        <p:nvPicPr>
          <p:cNvPr id="11" name="Picture 2" descr="C:\Users\k91h784\Desktop\header_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7114" y="6505121"/>
            <a:ext cx="634636" cy="35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68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9FBFFB-1AD5-5E45-B5E1-111C5983BEDA}"/>
              </a:ext>
            </a:extLst>
          </p:cNvPr>
          <p:cNvSpPr>
            <a:spLocks/>
          </p:cNvSpPr>
          <p:nvPr userDrawn="1"/>
        </p:nvSpPr>
        <p:spPr>
          <a:xfrm>
            <a:off x="0" y="0"/>
            <a:ext cx="12192000" cy="9048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55" tIns="25728" rIns="51455" bIns="25728" numCol="1" spcCol="0" rtlCol="0" fromWordArt="0" anchor="ctr" anchorCtr="0" forceAA="0" compatLnSpc="1">
            <a:prstTxWarp prst="textNoShape">
              <a:avLst/>
            </a:prstTxWarp>
            <a:noAutofit/>
          </a:bodyPr>
          <a:lstStyle/>
          <a:p>
            <a:pPr algn="ctr"/>
            <a:endParaRPr lang="en-US" sz="638" dirty="0"/>
          </a:p>
        </p:txBody>
      </p:sp>
      <p:sp>
        <p:nvSpPr>
          <p:cNvPr id="4" name="Slide Number Placeholder 3">
            <a:extLst>
              <a:ext uri="{FF2B5EF4-FFF2-40B4-BE49-F238E27FC236}">
                <a16:creationId xmlns:a16="http://schemas.microsoft.com/office/drawing/2014/main" id="{FB3CEFA4-EF87-9A43-8289-5A0552496C79}"/>
              </a:ext>
            </a:extLst>
          </p:cNvPr>
          <p:cNvSpPr>
            <a:spLocks noGrp="1"/>
          </p:cNvSpPr>
          <p:nvPr>
            <p:ph type="sldNum" sz="quarter" idx="4"/>
          </p:nvPr>
        </p:nvSpPr>
        <p:spPr>
          <a:xfrm>
            <a:off x="3" y="6545524"/>
            <a:ext cx="541868" cy="245092"/>
          </a:xfrm>
          <a:prstGeom prst="rect">
            <a:avLst/>
          </a:prstGeom>
        </p:spPr>
        <p:txBody>
          <a:bodyPr vert="horz" lIns="91440" tIns="45720" rIns="91440" bIns="45720" rtlCol="0" anchor="ctr"/>
          <a:lstStyle>
            <a:lvl1pPr algn="ctr">
              <a:defRPr sz="900" b="0" i="0">
                <a:solidFill>
                  <a:schemeClr val="accent6"/>
                </a:solidFill>
                <a:latin typeface="Helvetica" pitchFamily="2" charset="0"/>
                <a:ea typeface="Helvetica Neue Light" panose="02000403000000020004" pitchFamily="2" charset="0"/>
              </a:defRPr>
            </a:lvl1pPr>
          </a:lstStyle>
          <a:p>
            <a:fld id="{78954722-3AE8-564D-8323-FFB0A98D9DE3}" type="slidenum">
              <a:rPr lang="en-US" smtClean="0"/>
              <a:pPr/>
              <a:t>‹#›</a:t>
            </a:fld>
            <a:endParaRPr lang="en-US" dirty="0"/>
          </a:p>
        </p:txBody>
      </p:sp>
      <p:sp>
        <p:nvSpPr>
          <p:cNvPr id="13" name="Text Placeholder 26" descr="NASA Flight Opportunities&#10;">
            <a:extLst>
              <a:ext uri="{FF2B5EF4-FFF2-40B4-BE49-F238E27FC236}">
                <a16:creationId xmlns:a16="http://schemas.microsoft.com/office/drawing/2014/main" id="{B0F66C71-4373-E249-828C-1F18528456A9}"/>
              </a:ext>
            </a:extLst>
          </p:cNvPr>
          <p:cNvSpPr txBox="1">
            <a:spLocks/>
          </p:cNvSpPr>
          <p:nvPr userDrawn="1"/>
        </p:nvSpPr>
        <p:spPr>
          <a:xfrm>
            <a:off x="302323" y="568299"/>
            <a:ext cx="8238751" cy="277598"/>
          </a:xfrm>
          <a:prstGeom prst="rect">
            <a:avLst/>
          </a:prstGeom>
        </p:spPr>
        <p:txBody>
          <a:bodyPr>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900" b="0" i="0" kern="1200" cap="all" baseline="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b="0" i="0" kern="1200">
                <a:solidFill>
                  <a:schemeClr val="tx2"/>
                </a:solidFill>
                <a:latin typeface="Helvetica Neue Light" panose="02000403000000020004" pitchFamily="2" charset="0"/>
                <a:ea typeface="Helvetica Neue Light" panose="02000403000000020004" pitchFamily="2" charset="0"/>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b="0" i="0" kern="1200">
                <a:solidFill>
                  <a:schemeClr val="tx2"/>
                </a:solidFill>
                <a:latin typeface="Helvetica Neue Light" panose="02000403000000020004" pitchFamily="2" charset="0"/>
                <a:ea typeface="Helvetica Neue Light" panose="02000403000000020004" pitchFamily="2" charset="0"/>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b="0" i="0" kern="1200">
                <a:solidFill>
                  <a:schemeClr val="tx2"/>
                </a:solidFill>
                <a:latin typeface="Helvetica Neue Light" panose="02000403000000020004" pitchFamily="2" charset="0"/>
                <a:ea typeface="Helvetica Neue Light" panose="02000403000000020004" pitchFamily="2" charset="0"/>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800" b="0" i="0" kern="1200">
                <a:solidFill>
                  <a:schemeClr val="tx2"/>
                </a:solidFill>
                <a:latin typeface="Helvetica Neue Light" panose="02000403000000020004" pitchFamily="2" charset="0"/>
                <a:ea typeface="Helvetica Neue Light" panose="020004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i="0" dirty="0">
                <a:latin typeface="Helvetica" pitchFamily="2" charset="0"/>
                <a:ea typeface="Helvetica Neue" panose="02000503000000020004" pitchFamily="2" charset="0"/>
                <a:cs typeface="Helvetica Neue" panose="02000503000000020004" pitchFamily="2" charset="0"/>
              </a:rPr>
              <a:t>NASA Flight Opportunities</a:t>
            </a:r>
          </a:p>
        </p:txBody>
      </p:sp>
      <p:sp>
        <p:nvSpPr>
          <p:cNvPr id="16" name="Rectangle 15">
            <a:extLst>
              <a:ext uri="{FF2B5EF4-FFF2-40B4-BE49-F238E27FC236}">
                <a16:creationId xmlns:a16="http://schemas.microsoft.com/office/drawing/2014/main" id="{3A3986BB-BF94-7F44-B12C-023C9CF67211}"/>
              </a:ext>
            </a:extLst>
          </p:cNvPr>
          <p:cNvSpPr/>
          <p:nvPr userDrawn="1"/>
        </p:nvSpPr>
        <p:spPr>
          <a:xfrm>
            <a:off x="0" y="6790616"/>
            <a:ext cx="12192000" cy="93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55" tIns="25728" rIns="51455" bIns="25728" numCol="1" spcCol="0" rtlCol="0" fromWordArt="0" anchor="ctr" anchorCtr="0" forceAA="0" compatLnSpc="1">
            <a:prstTxWarp prst="textNoShape">
              <a:avLst/>
            </a:prstTxWarp>
            <a:noAutofit/>
          </a:bodyPr>
          <a:lstStyle/>
          <a:p>
            <a:pPr algn="ctr"/>
            <a:endParaRPr lang="en-US" sz="638" dirty="0"/>
          </a:p>
        </p:txBody>
      </p:sp>
      <p:sp>
        <p:nvSpPr>
          <p:cNvPr id="15" name="Rectangle 14">
            <a:extLst>
              <a:ext uri="{FF2B5EF4-FFF2-40B4-BE49-F238E27FC236}">
                <a16:creationId xmlns:a16="http://schemas.microsoft.com/office/drawing/2014/main" id="{843D0D38-796E-4249-AF8A-26AC2A162676}"/>
              </a:ext>
            </a:extLst>
          </p:cNvPr>
          <p:cNvSpPr/>
          <p:nvPr userDrawn="1"/>
        </p:nvSpPr>
        <p:spPr>
          <a:xfrm>
            <a:off x="0" y="901700"/>
            <a:ext cx="12192000" cy="93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55" tIns="25728" rIns="51455" bIns="25728" numCol="1" spcCol="0" rtlCol="0" fromWordArt="0" anchor="ctr" anchorCtr="0" forceAA="0" compatLnSpc="1">
            <a:prstTxWarp prst="textNoShape">
              <a:avLst/>
            </a:prstTxWarp>
            <a:noAutofit/>
          </a:bodyPr>
          <a:lstStyle/>
          <a:p>
            <a:pPr algn="ctr"/>
            <a:endParaRPr lang="en-US" sz="638" dirty="0"/>
          </a:p>
        </p:txBody>
      </p:sp>
      <p:sp>
        <p:nvSpPr>
          <p:cNvPr id="3" name="Text Placeholder 2"/>
          <p:cNvSpPr>
            <a:spLocks noGrp="1"/>
          </p:cNvSpPr>
          <p:nvPr>
            <p:ph type="body" idx="1"/>
          </p:nvPr>
        </p:nvSpPr>
        <p:spPr>
          <a:xfrm>
            <a:off x="302322" y="1825625"/>
            <a:ext cx="11551424" cy="45144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302322" y="1141765"/>
            <a:ext cx="11551424" cy="700089"/>
          </a:xfrm>
          <a:prstGeom prst="rect">
            <a:avLst/>
          </a:prstGeom>
        </p:spPr>
        <p:txBody>
          <a:bodyPr vert="horz" wrap="square" lIns="91440" tIns="45720" rIns="91440" bIns="45720" rtlCol="0" anchor="t">
            <a:normAutofit/>
          </a:bodyPr>
          <a:lstStyle/>
          <a:p>
            <a:r>
              <a:rPr lang="en-US"/>
              <a:t>Click to edit Master title style</a:t>
            </a:r>
            <a:endParaRPr lang="en-US" dirty="0"/>
          </a:p>
        </p:txBody>
      </p:sp>
      <p:grpSp>
        <p:nvGrpSpPr>
          <p:cNvPr id="14" name="Group 13">
            <a:extLst>
              <a:ext uri="{FF2B5EF4-FFF2-40B4-BE49-F238E27FC236}">
                <a16:creationId xmlns:a16="http://schemas.microsoft.com/office/drawing/2014/main" id="{212460D2-E074-6740-8DB0-D65E63550CFC}"/>
              </a:ext>
            </a:extLst>
          </p:cNvPr>
          <p:cNvGrpSpPr>
            <a:grpSpLocks/>
          </p:cNvGrpSpPr>
          <p:nvPr userDrawn="1"/>
        </p:nvGrpSpPr>
        <p:grpSpPr>
          <a:xfrm>
            <a:off x="10074958" y="148692"/>
            <a:ext cx="1891240" cy="604269"/>
            <a:chOff x="6685875" y="148690"/>
            <a:chExt cx="2265658" cy="723900"/>
          </a:xfrm>
        </p:grpSpPr>
        <p:pic>
          <p:nvPicPr>
            <p:cNvPr id="17" name="Picture 16">
              <a:extLst>
                <a:ext uri="{FF2B5EF4-FFF2-40B4-BE49-F238E27FC236}">
                  <a16:creationId xmlns:a16="http://schemas.microsoft.com/office/drawing/2014/main" id="{FA06942A-3F11-544A-8D19-D9B61CE135C7}"/>
                </a:ext>
              </a:extLst>
            </p:cNvPr>
            <p:cNvPicPr>
              <a:picLocks noChangeAspect="1"/>
            </p:cNvPicPr>
            <p:nvPr userDrawn="1"/>
          </p:nvPicPr>
          <p:blipFill>
            <a:blip r:embed="rId17"/>
            <a:stretch>
              <a:fillRect/>
            </a:stretch>
          </p:blipFill>
          <p:spPr>
            <a:xfrm>
              <a:off x="8082853" y="148690"/>
              <a:ext cx="868680" cy="723900"/>
            </a:xfrm>
            <a:prstGeom prst="rect">
              <a:avLst/>
            </a:prstGeom>
          </p:spPr>
        </p:pic>
        <p:pic>
          <p:nvPicPr>
            <p:cNvPr id="18" name="Picture 17">
              <a:extLst>
                <a:ext uri="{FF2B5EF4-FFF2-40B4-BE49-F238E27FC236}">
                  <a16:creationId xmlns:a16="http://schemas.microsoft.com/office/drawing/2014/main" id="{D8F6F1C0-DF53-1F48-A06C-5FC1FDB31DD0}"/>
                </a:ext>
              </a:extLst>
            </p:cNvPr>
            <p:cNvPicPr>
              <a:picLocks noChangeAspect="1"/>
            </p:cNvPicPr>
            <p:nvPr userDrawn="1"/>
          </p:nvPicPr>
          <p:blipFill>
            <a:blip r:embed="rId18"/>
            <a:stretch>
              <a:fillRect/>
            </a:stretch>
          </p:blipFill>
          <p:spPr>
            <a:xfrm>
              <a:off x="6685875" y="442187"/>
              <a:ext cx="1119347" cy="206836"/>
            </a:xfrm>
            <a:prstGeom prst="rect">
              <a:avLst/>
            </a:prstGeom>
          </p:spPr>
        </p:pic>
        <p:cxnSp>
          <p:nvCxnSpPr>
            <p:cNvPr id="19" name="Straight Connector 18">
              <a:extLst>
                <a:ext uri="{FF2B5EF4-FFF2-40B4-BE49-F238E27FC236}">
                  <a16:creationId xmlns:a16="http://schemas.microsoft.com/office/drawing/2014/main" id="{4296F45B-D769-6A49-BD6E-A90029A98BD4}"/>
                </a:ext>
              </a:extLst>
            </p:cNvPr>
            <p:cNvCxnSpPr>
              <a:cxnSpLocks/>
            </p:cNvCxnSpPr>
            <p:nvPr userDrawn="1"/>
          </p:nvCxnSpPr>
          <p:spPr>
            <a:xfrm>
              <a:off x="7964834" y="148690"/>
              <a:ext cx="0" cy="7238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870672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25" r:id="rId3"/>
    <p:sldLayoutId id="2147483726" r:id="rId4"/>
    <p:sldLayoutId id="2147483720" r:id="rId5"/>
    <p:sldLayoutId id="2147483710" r:id="rId6"/>
    <p:sldLayoutId id="2147483711" r:id="rId7"/>
    <p:sldLayoutId id="2147483712" r:id="rId8"/>
    <p:sldLayoutId id="2147483713" r:id="rId9"/>
    <p:sldLayoutId id="2147483715" r:id="rId10"/>
    <p:sldLayoutId id="2147483724" r:id="rId11"/>
    <p:sldLayoutId id="2147483727" r:id="rId12"/>
    <p:sldLayoutId id="2147483716" r:id="rId13"/>
    <p:sldLayoutId id="2147483717" r:id="rId14"/>
    <p:sldLayoutId id="2147483728" r:id="rId15"/>
  </p:sldLayoutIdLst>
  <p:hf hdr="0" ftr="0" dt="0"/>
  <p:txStyles>
    <p:titleStyle>
      <a:lvl1pPr algn="l" defTabSz="914400" rtl="0" eaLnBrk="1" latinLnBrk="0" hangingPunct="1">
        <a:lnSpc>
          <a:spcPct val="90000"/>
        </a:lnSpc>
        <a:spcBef>
          <a:spcPct val="0"/>
        </a:spcBef>
        <a:buNone/>
        <a:defRPr sz="2900" b="1" i="0" kern="1200">
          <a:solidFill>
            <a:schemeClr val="tx1"/>
          </a:solidFill>
          <a:latin typeface="Helvetica"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b="0" i="0" kern="1200">
          <a:solidFill>
            <a:schemeClr val="tx2"/>
          </a:solidFill>
          <a:latin typeface="Helvetica"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14400" y="381000"/>
            <a:ext cx="10363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914400" y="10668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5395817"/>
      </p:ext>
    </p:extLst>
  </p:cSld>
  <p:clrMap bg1="lt1" tx1="dk1" bg2="lt2" tx2="dk2" accent1="accent1" accent2="accent2" accent3="accent3" accent4="accent4" accent5="accent5" accent6="accent6" hlink="hlink" folHlink="folHlink"/>
  <p:sldLayoutIdLst>
    <p:sldLayoutId id="2147483730" r:id="rId1"/>
    <p:sldLayoutId id="2147483731" r:id="rId2"/>
  </p:sldLayoutIdLst>
  <p:hf hdr="0" dt="0"/>
  <p:txStyles>
    <p:titleStyle>
      <a:lvl1pPr algn="ctr" rtl="0" eaLnBrk="0" fontAlgn="base" hangingPunct="0">
        <a:spcBef>
          <a:spcPct val="0"/>
        </a:spcBef>
        <a:spcAft>
          <a:spcPct val="0"/>
        </a:spcAft>
        <a:defRPr sz="3000">
          <a:solidFill>
            <a:schemeClr val="tx2"/>
          </a:solidFill>
          <a:latin typeface="+mj-lt"/>
          <a:ea typeface="+mj-ea"/>
          <a:cs typeface="+mj-cs"/>
        </a:defRPr>
      </a:lvl1pPr>
      <a:lvl2pPr algn="ctr" rtl="0" eaLnBrk="0" fontAlgn="base" hangingPunct="0">
        <a:spcBef>
          <a:spcPct val="0"/>
        </a:spcBef>
        <a:spcAft>
          <a:spcPct val="0"/>
        </a:spcAft>
        <a:defRPr sz="3000">
          <a:solidFill>
            <a:schemeClr val="tx2"/>
          </a:solidFill>
          <a:latin typeface="Times New Roman" pitchFamily="18" charset="0"/>
        </a:defRPr>
      </a:lvl2pPr>
      <a:lvl3pPr algn="ctr" rtl="0" eaLnBrk="0" fontAlgn="base" hangingPunct="0">
        <a:spcBef>
          <a:spcPct val="0"/>
        </a:spcBef>
        <a:spcAft>
          <a:spcPct val="0"/>
        </a:spcAft>
        <a:defRPr sz="3000">
          <a:solidFill>
            <a:schemeClr val="tx2"/>
          </a:solidFill>
          <a:latin typeface="Times New Roman" pitchFamily="18" charset="0"/>
        </a:defRPr>
      </a:lvl3pPr>
      <a:lvl4pPr algn="ctr" rtl="0" eaLnBrk="0" fontAlgn="base" hangingPunct="0">
        <a:spcBef>
          <a:spcPct val="0"/>
        </a:spcBef>
        <a:spcAft>
          <a:spcPct val="0"/>
        </a:spcAft>
        <a:defRPr sz="3000">
          <a:solidFill>
            <a:schemeClr val="tx2"/>
          </a:solidFill>
          <a:latin typeface="Times New Roman" pitchFamily="18" charset="0"/>
        </a:defRPr>
      </a:lvl4pPr>
      <a:lvl5pPr algn="ctr" rtl="0" eaLnBrk="0" fontAlgn="base" hangingPunct="0">
        <a:spcBef>
          <a:spcPct val="0"/>
        </a:spcBef>
        <a:spcAft>
          <a:spcPct val="0"/>
        </a:spcAft>
        <a:defRPr sz="3000">
          <a:solidFill>
            <a:schemeClr val="tx2"/>
          </a:solidFill>
          <a:latin typeface="Times New Roman" pitchFamily="18" charset="0"/>
        </a:defRPr>
      </a:lvl5pPr>
      <a:lvl6pPr marL="457200" algn="ctr" rtl="0" fontAlgn="base">
        <a:spcBef>
          <a:spcPct val="0"/>
        </a:spcBef>
        <a:spcAft>
          <a:spcPct val="0"/>
        </a:spcAft>
        <a:defRPr sz="3000">
          <a:solidFill>
            <a:schemeClr val="tx2"/>
          </a:solidFill>
          <a:latin typeface="Times New Roman" pitchFamily="18" charset="0"/>
        </a:defRPr>
      </a:lvl6pPr>
      <a:lvl7pPr marL="914400" algn="ctr" rtl="0" fontAlgn="base">
        <a:spcBef>
          <a:spcPct val="0"/>
        </a:spcBef>
        <a:spcAft>
          <a:spcPct val="0"/>
        </a:spcAft>
        <a:defRPr sz="3000">
          <a:solidFill>
            <a:schemeClr val="tx2"/>
          </a:solidFill>
          <a:latin typeface="Times New Roman" pitchFamily="18" charset="0"/>
        </a:defRPr>
      </a:lvl7pPr>
      <a:lvl8pPr marL="1371600" algn="ctr" rtl="0" fontAlgn="base">
        <a:spcBef>
          <a:spcPct val="0"/>
        </a:spcBef>
        <a:spcAft>
          <a:spcPct val="0"/>
        </a:spcAft>
        <a:defRPr sz="3000">
          <a:solidFill>
            <a:schemeClr val="tx2"/>
          </a:solidFill>
          <a:latin typeface="Times New Roman" pitchFamily="18" charset="0"/>
        </a:defRPr>
      </a:lvl8pPr>
      <a:lvl9pPr marL="1828800" algn="ctr" rtl="0" fontAlgn="base">
        <a:spcBef>
          <a:spcPct val="0"/>
        </a:spcBef>
        <a:spcAft>
          <a:spcPct val="0"/>
        </a:spcAft>
        <a:defRPr sz="3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7.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8.xml"/><Relationship Id="rId5" Type="http://schemas.openxmlformats.org/officeDocument/2006/relationships/image" Target="../media/image42.jp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8.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8.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2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NASA-FlightOpportunities@mail.nasa.gov" TargetMode="External"/><Relationship Id="rId2" Type="http://schemas.openxmlformats.org/officeDocument/2006/relationships/hyperlink" Target="http://nasa.gov/flightopportuniti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0.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gcc02.safelinks.protection.outlook.com/?url=https%3A%2F%2Fnspires.nasaprs.com%2Fexternal%2Fsolicitations%2Fsummary!init.do%3FsolId%3D%257BA1D6A4D2-237B-BA31-ECB1-FE41AF185D57%257D%26path%3Dopen&amp;data=04%7C01%7Cnancy.j.pekar%40nasa.gov%7C64bc3b35e28846bb52d008d89b2d9ad5%7C7005d45845be48ae8140d43da96dd17b%7C0%7C0%7C637429967452982106%7CUnknown%7CTWFpbGZsb3d8eyJWIjoiMC4wLjAwMDAiLCJQIjoiV2luMzIiLCJBTiI6Ik1haWwiLCJXVCI6Mn0%3D%7C1000&amp;sdata=bL%2Fb1tXYbiZfwEGUgktPiqkuDj0LnpPXQvzz82cA3oM%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68E53A-2D43-2347-A706-C19DA3DD4BA0}"/>
              </a:ext>
            </a:extLst>
          </p:cNvPr>
          <p:cNvSpPr>
            <a:spLocks noGrp="1"/>
          </p:cNvSpPr>
          <p:nvPr>
            <p:ph type="subTitle" idx="1"/>
          </p:nvPr>
        </p:nvSpPr>
        <p:spPr>
          <a:xfrm>
            <a:off x="542892" y="4330619"/>
            <a:ext cx="8847853" cy="574260"/>
          </a:xfrm>
        </p:spPr>
        <p:txBody>
          <a:bodyPr/>
          <a:lstStyle/>
          <a:p>
            <a:r>
              <a:rPr lang="en-US" dirty="0"/>
              <a:t>NASA Flight Opportunities</a:t>
            </a:r>
          </a:p>
        </p:txBody>
      </p:sp>
      <p:grpSp>
        <p:nvGrpSpPr>
          <p:cNvPr id="2" name="Group 1">
            <a:extLst>
              <a:ext uri="{FF2B5EF4-FFF2-40B4-BE49-F238E27FC236}">
                <a16:creationId xmlns:a16="http://schemas.microsoft.com/office/drawing/2014/main" id="{B9579762-A9B0-3444-B8EF-D5E10674BF45}"/>
              </a:ext>
            </a:extLst>
          </p:cNvPr>
          <p:cNvGrpSpPr/>
          <p:nvPr/>
        </p:nvGrpSpPr>
        <p:grpSpPr>
          <a:xfrm>
            <a:off x="7159925" y="1708480"/>
            <a:ext cx="4618944" cy="4679194"/>
            <a:chOff x="7380819" y="1708480"/>
            <a:chExt cx="4398050" cy="4455419"/>
          </a:xfrm>
        </p:grpSpPr>
        <p:pic>
          <p:nvPicPr>
            <p:cNvPr id="15" name="Picture 14">
              <a:extLst>
                <a:ext uri="{FF2B5EF4-FFF2-40B4-BE49-F238E27FC236}">
                  <a16:creationId xmlns:a16="http://schemas.microsoft.com/office/drawing/2014/main" id="{227D6052-571E-054C-9B9B-AF1C15D9A3F8}"/>
                </a:ext>
                <a:ext uri="{C183D7F6-B498-43B3-948B-1728B52AA6E4}">
                  <adec:decorative xmlns:adec="http://schemas.microsoft.com/office/drawing/2017/decorative" val="1"/>
                </a:ext>
              </a:extLst>
            </p:cNvPr>
            <p:cNvPicPr>
              <a:picLocks noChangeAspect="1"/>
            </p:cNvPicPr>
            <p:nvPr/>
          </p:nvPicPr>
          <p:blipFill rotWithShape="1">
            <a:blip r:embed="rId3"/>
            <a:srcRect l="26348" t="3799" r="17816" b="11171"/>
            <a:stretch/>
          </p:blipFill>
          <p:spPr>
            <a:xfrm>
              <a:off x="10369938" y="4732595"/>
              <a:ext cx="1408931" cy="1431304"/>
            </a:xfrm>
            <a:prstGeom prst="rect">
              <a:avLst/>
            </a:prstGeom>
          </p:spPr>
        </p:pic>
        <p:sp>
          <p:nvSpPr>
            <p:cNvPr id="25" name="Rectangle 24">
              <a:extLst>
                <a:ext uri="{FF2B5EF4-FFF2-40B4-BE49-F238E27FC236}">
                  <a16:creationId xmlns:a16="http://schemas.microsoft.com/office/drawing/2014/main" id="{27E0AA8B-2732-834A-B63C-C7688C508D2E}"/>
                </a:ext>
                <a:ext uri="{C183D7F6-B498-43B3-948B-1728B52AA6E4}">
                  <adec:decorative xmlns:adec="http://schemas.microsoft.com/office/drawing/2017/decorative" val="1"/>
                </a:ext>
              </a:extLst>
            </p:cNvPr>
            <p:cNvSpPr/>
            <p:nvPr/>
          </p:nvSpPr>
          <p:spPr>
            <a:xfrm>
              <a:off x="8018918" y="3218498"/>
              <a:ext cx="770835" cy="770835"/>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9803EB22-6953-114B-BEF3-3985E231ADEE}"/>
                </a:ext>
                <a:ext uri="{C183D7F6-B498-43B3-948B-1728B52AA6E4}">
                  <adec:decorative xmlns:adec="http://schemas.microsoft.com/office/drawing/2017/decorative" val="1"/>
                </a:ext>
              </a:extLst>
            </p:cNvPr>
            <p:cNvPicPr>
              <a:picLocks noChangeAspect="1"/>
            </p:cNvPicPr>
            <p:nvPr/>
          </p:nvPicPr>
          <p:blipFill rotWithShape="1">
            <a:blip r:embed="rId4"/>
            <a:srcRect l="19481" t="512" r="17051" b="4068"/>
            <a:stretch/>
          </p:blipFill>
          <p:spPr>
            <a:xfrm>
              <a:off x="8868947" y="3218493"/>
              <a:ext cx="1427163" cy="1431304"/>
            </a:xfrm>
            <a:prstGeom prst="rect">
              <a:avLst/>
            </a:prstGeom>
          </p:spPr>
        </p:pic>
        <p:pic>
          <p:nvPicPr>
            <p:cNvPr id="18" name="Picture 17">
              <a:extLst>
                <a:ext uri="{FF2B5EF4-FFF2-40B4-BE49-F238E27FC236}">
                  <a16:creationId xmlns:a16="http://schemas.microsoft.com/office/drawing/2014/main" id="{FC68A6D6-5980-7F43-AB42-DA21C04FD001}"/>
                </a:ext>
                <a:ext uri="{C183D7F6-B498-43B3-948B-1728B52AA6E4}">
                  <adec:decorative xmlns:adec="http://schemas.microsoft.com/office/drawing/2017/decorative" val="1"/>
                </a:ext>
              </a:extLst>
            </p:cNvPr>
            <p:cNvPicPr>
              <a:picLocks noChangeAspect="1"/>
            </p:cNvPicPr>
            <p:nvPr/>
          </p:nvPicPr>
          <p:blipFill rotWithShape="1">
            <a:blip r:embed="rId5"/>
            <a:srcRect l="35319" t="45496" r="45380" b="25109"/>
            <a:stretch/>
          </p:blipFill>
          <p:spPr>
            <a:xfrm>
              <a:off x="8878061" y="1708480"/>
              <a:ext cx="1408933" cy="1431302"/>
            </a:xfrm>
            <a:prstGeom prst="rect">
              <a:avLst/>
            </a:prstGeom>
          </p:spPr>
        </p:pic>
        <p:pic>
          <p:nvPicPr>
            <p:cNvPr id="16" name="Picture 15">
              <a:extLst>
                <a:ext uri="{FF2B5EF4-FFF2-40B4-BE49-F238E27FC236}">
                  <a16:creationId xmlns:a16="http://schemas.microsoft.com/office/drawing/2014/main" id="{F320599C-29D4-7841-885E-AA1D606FE3B1}"/>
                </a:ext>
                <a:ext uri="{C183D7F6-B498-43B3-948B-1728B52AA6E4}">
                  <adec:decorative xmlns:adec="http://schemas.microsoft.com/office/drawing/2017/decorative" val="1"/>
                </a:ext>
              </a:extLst>
            </p:cNvPr>
            <p:cNvPicPr>
              <a:picLocks noChangeAspect="1"/>
            </p:cNvPicPr>
            <p:nvPr/>
          </p:nvPicPr>
          <p:blipFill rotWithShape="1">
            <a:blip r:embed="rId6"/>
            <a:srcRect l="27877" t="72" r="7269" b="235"/>
            <a:stretch/>
          </p:blipFill>
          <p:spPr>
            <a:xfrm>
              <a:off x="10369938" y="1710697"/>
              <a:ext cx="1408931" cy="1443855"/>
            </a:xfrm>
            <a:prstGeom prst="rect">
              <a:avLst/>
            </a:prstGeom>
          </p:spPr>
        </p:pic>
        <p:pic>
          <p:nvPicPr>
            <p:cNvPr id="14" name="Picture 13">
              <a:extLst>
                <a:ext uri="{FF2B5EF4-FFF2-40B4-BE49-F238E27FC236}">
                  <a16:creationId xmlns:a16="http://schemas.microsoft.com/office/drawing/2014/main" id="{CD23C7BB-BD12-7147-919E-3D287EF6B300}"/>
                </a:ext>
                <a:ext uri="{C183D7F6-B498-43B3-948B-1728B52AA6E4}">
                  <adec:decorative xmlns:adec="http://schemas.microsoft.com/office/drawing/2017/decorative" val="1"/>
                </a:ext>
              </a:extLst>
            </p:cNvPr>
            <p:cNvPicPr>
              <a:picLocks noChangeAspect="1"/>
            </p:cNvPicPr>
            <p:nvPr/>
          </p:nvPicPr>
          <p:blipFill rotWithShape="1">
            <a:blip r:embed="rId7"/>
            <a:srcRect l="21937" t="87" r="22088" b="-87"/>
            <a:stretch/>
          </p:blipFill>
          <p:spPr>
            <a:xfrm>
              <a:off x="10369938" y="3218493"/>
              <a:ext cx="1408931" cy="1431304"/>
            </a:xfrm>
            <a:prstGeom prst="rect">
              <a:avLst/>
            </a:prstGeom>
          </p:spPr>
        </p:pic>
        <p:pic>
          <p:nvPicPr>
            <p:cNvPr id="12" name="Picture 11">
              <a:extLst>
                <a:ext uri="{FF2B5EF4-FFF2-40B4-BE49-F238E27FC236}">
                  <a16:creationId xmlns:a16="http://schemas.microsoft.com/office/drawing/2014/main" id="{DE37ADD1-66F1-E449-912A-29C2B4633E61}"/>
                </a:ext>
                <a:ext uri="{C183D7F6-B498-43B3-948B-1728B52AA6E4}">
                  <adec:decorative xmlns:adec="http://schemas.microsoft.com/office/drawing/2017/decorative" val="1"/>
                </a:ext>
              </a:extLst>
            </p:cNvPr>
            <p:cNvPicPr>
              <a:picLocks noChangeAspect="1"/>
            </p:cNvPicPr>
            <p:nvPr/>
          </p:nvPicPr>
          <p:blipFill rotWithShape="1">
            <a:blip r:embed="rId8"/>
            <a:srcRect l="19390" t="1395" r="15595" b="443"/>
            <a:stretch/>
          </p:blipFill>
          <p:spPr>
            <a:xfrm>
              <a:off x="7380819" y="1715471"/>
              <a:ext cx="1408933" cy="1417320"/>
            </a:xfrm>
            <a:prstGeom prst="rect">
              <a:avLst/>
            </a:prstGeom>
          </p:spPr>
        </p:pic>
        <p:sp>
          <p:nvSpPr>
            <p:cNvPr id="6" name="Rectangle 5">
              <a:extLst>
                <a:ext uri="{FF2B5EF4-FFF2-40B4-BE49-F238E27FC236}">
                  <a16:creationId xmlns:a16="http://schemas.microsoft.com/office/drawing/2014/main" id="{AACDADBD-C693-F740-894F-E58F2B269AF4}"/>
                </a:ext>
                <a:ext uri="{C183D7F6-B498-43B3-948B-1728B52AA6E4}">
                  <adec:decorative xmlns:adec="http://schemas.microsoft.com/office/drawing/2017/decorative" val="1"/>
                </a:ext>
              </a:extLst>
            </p:cNvPr>
            <p:cNvSpPr/>
            <p:nvPr/>
          </p:nvSpPr>
          <p:spPr>
            <a:xfrm>
              <a:off x="9525276" y="4732600"/>
              <a:ext cx="770835" cy="770835"/>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Placeholder 9">
            <a:extLst>
              <a:ext uri="{FF2B5EF4-FFF2-40B4-BE49-F238E27FC236}">
                <a16:creationId xmlns:a16="http://schemas.microsoft.com/office/drawing/2014/main" id="{F15D9225-E7AF-4644-838C-84FF4A10CB06}"/>
              </a:ext>
            </a:extLst>
          </p:cNvPr>
          <p:cNvSpPr>
            <a:spLocks noGrp="1"/>
          </p:cNvSpPr>
          <p:nvPr>
            <p:ph type="body" sz="quarter" idx="10"/>
          </p:nvPr>
        </p:nvSpPr>
        <p:spPr/>
        <p:txBody>
          <a:bodyPr vert="horz" lIns="91440" tIns="45720" rIns="91440" bIns="45720" rtlCol="0" anchor="t">
            <a:normAutofit lnSpcReduction="10000"/>
          </a:bodyPr>
          <a:lstStyle/>
          <a:p>
            <a:r>
              <a:rPr lang="en-US" dirty="0">
                <a:latin typeface="Helvetica"/>
              </a:rPr>
              <a:t>Session will start at 10 a.m. PT – Please mute your microphone and turn off your camera</a:t>
            </a:r>
          </a:p>
        </p:txBody>
      </p:sp>
      <p:sp>
        <p:nvSpPr>
          <p:cNvPr id="19" name="Title 4">
            <a:extLst>
              <a:ext uri="{FF2B5EF4-FFF2-40B4-BE49-F238E27FC236}">
                <a16:creationId xmlns:a16="http://schemas.microsoft.com/office/drawing/2014/main" id="{B7774543-DA64-3A41-9816-57EF5233123E}"/>
              </a:ext>
            </a:extLst>
          </p:cNvPr>
          <p:cNvSpPr txBox="1">
            <a:spLocks/>
          </p:cNvSpPr>
          <p:nvPr/>
        </p:nvSpPr>
        <p:spPr>
          <a:xfrm>
            <a:off x="542893" y="5865618"/>
            <a:ext cx="9733225" cy="411707"/>
          </a:xfrm>
          <a:prstGeom prst="rect">
            <a:avLst/>
          </a:prstGeom>
        </p:spPr>
        <p:txBody>
          <a:bodyPr vert="horz" wrap="square" lIns="91440" tIns="45720" rIns="91440" bIns="45720" rtlCol="0" anchor="t">
            <a:noAutofit/>
          </a:bodyPr>
          <a:lstStyle>
            <a:lvl1pPr algn="l" defTabSz="914400" rtl="0" eaLnBrk="1" latinLnBrk="0" hangingPunct="1">
              <a:lnSpc>
                <a:spcPct val="90000"/>
              </a:lnSpc>
              <a:spcBef>
                <a:spcPct val="0"/>
              </a:spcBef>
              <a:buNone/>
              <a:defRPr sz="2400" b="1" i="0" kern="1200">
                <a:solidFill>
                  <a:schemeClr val="accent1"/>
                </a:solidFill>
                <a:latin typeface="Helvetica" pitchFamily="2" charset="0"/>
                <a:ea typeface="Helvetica Neue" panose="02000503000000020004" pitchFamily="2" charset="0"/>
                <a:cs typeface="Helvetica Neue" panose="02000503000000020004" pitchFamily="2" charset="0"/>
              </a:defRPr>
            </a:lvl1pPr>
          </a:lstStyle>
          <a:p>
            <a:r>
              <a:rPr lang="en-US" sz="2000" dirty="0">
                <a:latin typeface="Helvetica"/>
              </a:rPr>
              <a:t>Community of Practice Webinar Series – February 3, 2021</a:t>
            </a:r>
            <a:endParaRPr lang="en-US" sz="2000" i="1" dirty="0"/>
          </a:p>
        </p:txBody>
      </p:sp>
      <p:sp>
        <p:nvSpPr>
          <p:cNvPr id="20" name="Text Placeholder 9">
            <a:extLst>
              <a:ext uri="{FF2B5EF4-FFF2-40B4-BE49-F238E27FC236}">
                <a16:creationId xmlns:a16="http://schemas.microsoft.com/office/drawing/2014/main" id="{4AB4C12A-0064-0A4C-B8B1-CAC62FCAA081}"/>
              </a:ext>
            </a:extLst>
          </p:cNvPr>
          <p:cNvSpPr txBox="1">
            <a:spLocks/>
          </p:cNvSpPr>
          <p:nvPr/>
        </p:nvSpPr>
        <p:spPr>
          <a:xfrm>
            <a:off x="541869" y="5241569"/>
            <a:ext cx="8097753" cy="809550"/>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Clr>
                <a:schemeClr val="accent1"/>
              </a:buClr>
              <a:buFont typeface="Arial" panose="020B0604020202020204" pitchFamily="34" charset="0"/>
              <a:buNone/>
              <a:defRPr sz="1400" b="1" i="0" kern="1200">
                <a:solidFill>
                  <a:schemeClr val="accent6"/>
                </a:solidFill>
                <a:latin typeface="Helvetica"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Helvetica"/>
              </a:rPr>
              <a:t>Stephan Ord, NASA Flight Opportunities</a:t>
            </a:r>
            <a:br>
              <a:rPr lang="en-US" dirty="0"/>
            </a:br>
            <a:r>
              <a:rPr lang="en-US" dirty="0">
                <a:latin typeface="Helvetica"/>
              </a:rPr>
              <a:t>Brock </a:t>
            </a:r>
            <a:r>
              <a:rPr lang="en-US" dirty="0" err="1">
                <a:latin typeface="Helvetica"/>
              </a:rPr>
              <a:t>LaMeres</a:t>
            </a:r>
            <a:r>
              <a:rPr lang="en-US" dirty="0">
                <a:latin typeface="Helvetica"/>
              </a:rPr>
              <a:t>, Ph.D., Montana State University</a:t>
            </a:r>
          </a:p>
        </p:txBody>
      </p:sp>
      <p:sp>
        <p:nvSpPr>
          <p:cNvPr id="13" name="Title 12">
            <a:extLst>
              <a:ext uri="{FF2B5EF4-FFF2-40B4-BE49-F238E27FC236}">
                <a16:creationId xmlns:a16="http://schemas.microsoft.com/office/drawing/2014/main" id="{30792A8C-2548-B946-BABB-A83196F386E6}"/>
              </a:ext>
            </a:extLst>
          </p:cNvPr>
          <p:cNvSpPr>
            <a:spLocks noGrp="1"/>
          </p:cNvSpPr>
          <p:nvPr>
            <p:ph type="ctrTitle"/>
          </p:nvPr>
        </p:nvSpPr>
        <p:spPr>
          <a:xfrm>
            <a:off x="542893" y="4941118"/>
            <a:ext cx="9733225" cy="437011"/>
          </a:xfrm>
        </p:spPr>
        <p:txBody>
          <a:bodyPr>
            <a:normAutofit/>
          </a:bodyPr>
          <a:lstStyle/>
          <a:p>
            <a:r>
              <a:rPr lang="en-US" sz="2300" dirty="0"/>
              <a:t>Tips for Preparing Proposals for Payload Flight Testing</a:t>
            </a:r>
          </a:p>
        </p:txBody>
      </p:sp>
    </p:spTree>
    <p:extLst>
      <p:ext uri="{BB962C8B-B14F-4D97-AF65-F5344CB8AC3E}">
        <p14:creationId xmlns:p14="http://schemas.microsoft.com/office/powerpoint/2010/main" val="179933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a:rPr>
              <a:t>Tips for successful Tech Flights proposals</a:t>
            </a:r>
          </a:p>
        </p:txBody>
      </p:sp>
      <p:sp>
        <p:nvSpPr>
          <p:cNvPr id="3" name="Text Placeholder 2"/>
          <p:cNvSpPr>
            <a:spLocks noGrp="1"/>
          </p:cNvSpPr>
          <p:nvPr>
            <p:ph type="body" sz="quarter" idx="10"/>
          </p:nvPr>
        </p:nvSpPr>
        <p:spPr>
          <a:xfrm>
            <a:off x="302322" y="2363011"/>
            <a:ext cx="2240280" cy="4337790"/>
          </a:xfrm>
        </p:spPr>
        <p:txBody>
          <a:bodyPr vert="horz" lIns="91440" tIns="45720" rIns="91440" bIns="45720" rtlCol="0" anchor="t">
            <a:noAutofit/>
          </a:bodyPr>
          <a:lstStyle/>
          <a:p>
            <a:pPr marL="0" indent="0">
              <a:lnSpc>
                <a:spcPct val="100000"/>
              </a:lnSpc>
              <a:buNone/>
            </a:pPr>
            <a:r>
              <a:rPr lang="en-US" sz="1800" b="1" dirty="0">
                <a:latin typeface="Helvetica"/>
              </a:rPr>
              <a:t>Communicate the connection to NASA's goals</a:t>
            </a:r>
          </a:p>
          <a:p>
            <a:pPr marL="0" indent="0">
              <a:buNone/>
            </a:pPr>
            <a:r>
              <a:rPr lang="en-US" sz="1600" dirty="0">
                <a:latin typeface="Helvetica"/>
              </a:rPr>
              <a:t>How will your technology and flight experiment benefit NASA's missions and the agency's strategic goals? Stay up to date on NASA's priorities and clearly communicate how your technology may help the agency achieve them.   </a:t>
            </a:r>
            <a:endParaRPr lang="en-US" sz="1600" dirty="0"/>
          </a:p>
        </p:txBody>
      </p:sp>
      <p:sp>
        <p:nvSpPr>
          <p:cNvPr id="4" name="Slide Number Placeholder 3"/>
          <p:cNvSpPr>
            <a:spLocks noGrp="1"/>
          </p:cNvSpPr>
          <p:nvPr>
            <p:ph type="sldNum" sz="quarter" idx="4"/>
          </p:nvPr>
        </p:nvSpPr>
        <p:spPr/>
        <p:txBody>
          <a:bodyPr/>
          <a:lstStyle/>
          <a:p>
            <a:fld id="{78954722-3AE8-564D-8323-FFB0A98D9DE3}" type="slidenum">
              <a:rPr lang="en-US" smtClean="0"/>
              <a:pPr/>
              <a:t>10</a:t>
            </a:fld>
            <a:endParaRPr lang="en-US" dirty="0"/>
          </a:p>
        </p:txBody>
      </p:sp>
      <p:sp>
        <p:nvSpPr>
          <p:cNvPr id="5" name="Text Placeholder 2">
            <a:extLst>
              <a:ext uri="{FF2B5EF4-FFF2-40B4-BE49-F238E27FC236}">
                <a16:creationId xmlns:a16="http://schemas.microsoft.com/office/drawing/2014/main" id="{AC838A95-26EA-BF48-9EB3-872A412EF592}"/>
              </a:ext>
            </a:extLst>
          </p:cNvPr>
          <p:cNvSpPr txBox="1">
            <a:spLocks/>
          </p:cNvSpPr>
          <p:nvPr/>
        </p:nvSpPr>
        <p:spPr>
          <a:xfrm>
            <a:off x="2648098" y="2363011"/>
            <a:ext cx="2240280" cy="433779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b="0" i="0" kern="1200">
                <a:solidFill>
                  <a:schemeClr val="tx2"/>
                </a:solidFill>
                <a:latin typeface="Helvetica"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dirty="0">
                <a:latin typeface="Helvetica"/>
              </a:rPr>
              <a:t>Explain why </a:t>
            </a:r>
            <a:br>
              <a:rPr lang="en-US" sz="1800" b="1" dirty="0"/>
            </a:br>
            <a:r>
              <a:rPr lang="en-US" sz="1800" b="1" dirty="0">
                <a:latin typeface="Helvetica"/>
              </a:rPr>
              <a:t>your technology is outstanding</a:t>
            </a:r>
          </a:p>
          <a:p>
            <a:pPr marL="0" indent="0">
              <a:buNone/>
            </a:pPr>
            <a:r>
              <a:rPr lang="en-US" sz="1600" dirty="0">
                <a:latin typeface="Helvetica"/>
              </a:rPr>
              <a:t>Know the state of the art, and clearly explain why your technology is superior to what has been done before – or may be superior by maturing the technology via flight testing.</a:t>
            </a:r>
            <a:endParaRPr lang="en-US" sz="1600" dirty="0"/>
          </a:p>
        </p:txBody>
      </p:sp>
      <p:sp>
        <p:nvSpPr>
          <p:cNvPr id="6" name="Text Placeholder 2">
            <a:extLst>
              <a:ext uri="{FF2B5EF4-FFF2-40B4-BE49-F238E27FC236}">
                <a16:creationId xmlns:a16="http://schemas.microsoft.com/office/drawing/2014/main" id="{7550EAE3-7F4C-3C4B-A116-A4CB95CE421C}"/>
              </a:ext>
            </a:extLst>
          </p:cNvPr>
          <p:cNvSpPr txBox="1">
            <a:spLocks/>
          </p:cNvSpPr>
          <p:nvPr/>
        </p:nvSpPr>
        <p:spPr>
          <a:xfrm>
            <a:off x="4993874" y="2363011"/>
            <a:ext cx="2240280" cy="433779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b="0" i="0" kern="1200">
                <a:solidFill>
                  <a:schemeClr val="tx2"/>
                </a:solidFill>
                <a:latin typeface="Helvetica"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dirty="0">
                <a:latin typeface="Helvetica"/>
              </a:rPr>
              <a:t>State your case for flight</a:t>
            </a:r>
          </a:p>
          <a:p>
            <a:pPr marL="0" indent="0">
              <a:buNone/>
            </a:pPr>
            <a:r>
              <a:rPr lang="en-US" sz="1600" dirty="0">
                <a:latin typeface="Helvetica"/>
              </a:rPr>
              <a:t>Why does your experiment need a test flight, and why now? Communicate what you will learn or gain by doing a flight experiment and why it cannot be done on the ground.</a:t>
            </a:r>
          </a:p>
        </p:txBody>
      </p:sp>
      <p:sp>
        <p:nvSpPr>
          <p:cNvPr id="7" name="Text Placeholder 2">
            <a:extLst>
              <a:ext uri="{FF2B5EF4-FFF2-40B4-BE49-F238E27FC236}">
                <a16:creationId xmlns:a16="http://schemas.microsoft.com/office/drawing/2014/main" id="{FD46D7A2-8CD0-874D-9074-44848B7AB989}"/>
              </a:ext>
            </a:extLst>
          </p:cNvPr>
          <p:cNvSpPr txBox="1">
            <a:spLocks/>
          </p:cNvSpPr>
          <p:nvPr/>
        </p:nvSpPr>
        <p:spPr>
          <a:xfrm>
            <a:off x="7339650" y="2363011"/>
            <a:ext cx="2240280" cy="433779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b="0" i="0" kern="1200">
                <a:solidFill>
                  <a:schemeClr val="tx2"/>
                </a:solidFill>
                <a:latin typeface="Helvetica"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dirty="0">
                <a:latin typeface="Helvetica"/>
              </a:rPr>
              <a:t>Don’t overlook </a:t>
            </a:r>
            <a:br>
              <a:rPr lang="en-US" sz="1800" b="1" dirty="0"/>
            </a:br>
            <a:r>
              <a:rPr lang="en-US" sz="1800" b="1" dirty="0">
                <a:latin typeface="Helvetica"/>
              </a:rPr>
              <a:t>the basics</a:t>
            </a:r>
          </a:p>
          <a:p>
            <a:pPr marL="0" indent="0">
              <a:buNone/>
            </a:pPr>
            <a:r>
              <a:rPr lang="en-US" sz="1600" dirty="0">
                <a:latin typeface="Helvetica"/>
              </a:rPr>
              <a:t>Pay close attention to flight plan and cost details, and word/page limits. (Extra pages are eliminated and will not be reviewed by the selection committee, regardless of the information they contain.) </a:t>
            </a:r>
          </a:p>
        </p:txBody>
      </p:sp>
      <p:sp>
        <p:nvSpPr>
          <p:cNvPr id="8" name="Text Placeholder 2">
            <a:extLst>
              <a:ext uri="{FF2B5EF4-FFF2-40B4-BE49-F238E27FC236}">
                <a16:creationId xmlns:a16="http://schemas.microsoft.com/office/drawing/2014/main" id="{2A48F795-3991-614B-99C7-4EC1F75D9F82}"/>
              </a:ext>
            </a:extLst>
          </p:cNvPr>
          <p:cNvSpPr txBox="1">
            <a:spLocks/>
          </p:cNvSpPr>
          <p:nvPr/>
        </p:nvSpPr>
        <p:spPr>
          <a:xfrm>
            <a:off x="9685425" y="2363011"/>
            <a:ext cx="2240280" cy="433779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b="0" i="0" kern="1200">
                <a:solidFill>
                  <a:schemeClr val="tx2"/>
                </a:solidFill>
                <a:latin typeface="Helvetica"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dirty="0">
                <a:latin typeface="Helvetica"/>
              </a:rPr>
              <a:t>Be clear and </a:t>
            </a:r>
            <a:br>
              <a:rPr lang="en-US" sz="1800" b="1" dirty="0"/>
            </a:br>
            <a:r>
              <a:rPr lang="en-US" sz="1800" b="1" dirty="0">
                <a:latin typeface="Helvetica"/>
              </a:rPr>
              <a:t>to the point</a:t>
            </a:r>
          </a:p>
          <a:p>
            <a:pPr marL="0" indent="0">
              <a:buNone/>
            </a:pPr>
            <a:r>
              <a:rPr lang="en-US" sz="1600" dirty="0">
                <a:latin typeface="Helvetica"/>
              </a:rPr>
              <a:t>Make sure your writing is clear and cogent. Ask for peer reviews to give feedback before you submit your proposal, and make sure you allow enough time to make revisions before the deadline.</a:t>
            </a:r>
            <a:endParaRPr lang="en-US" sz="1600" dirty="0"/>
          </a:p>
          <a:p>
            <a:endParaRPr lang="en-US" sz="1800" dirty="0"/>
          </a:p>
        </p:txBody>
      </p:sp>
      <p:pic>
        <p:nvPicPr>
          <p:cNvPr id="10" name="Graphic 9" descr="Basic Shapes with solid fill">
            <a:extLst>
              <a:ext uri="{FF2B5EF4-FFF2-40B4-BE49-F238E27FC236}">
                <a16:creationId xmlns:a16="http://schemas.microsoft.com/office/drawing/2014/main" id="{5B71B06C-0926-D342-9E6B-915F60FF8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7920" y="1841854"/>
            <a:ext cx="511845" cy="511845"/>
          </a:xfrm>
          <a:prstGeom prst="rect">
            <a:avLst/>
          </a:prstGeom>
        </p:spPr>
      </p:pic>
      <p:pic>
        <p:nvPicPr>
          <p:cNvPr id="12" name="Graphic 11" descr="Ribbon with solid fill">
            <a:extLst>
              <a:ext uri="{FF2B5EF4-FFF2-40B4-BE49-F238E27FC236}">
                <a16:creationId xmlns:a16="http://schemas.microsoft.com/office/drawing/2014/main" id="{394E59AB-3192-264B-A2F7-25E70C19F1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6212" y="1841854"/>
            <a:ext cx="511845" cy="511845"/>
          </a:xfrm>
          <a:prstGeom prst="rect">
            <a:avLst/>
          </a:prstGeom>
        </p:spPr>
      </p:pic>
      <p:pic>
        <p:nvPicPr>
          <p:cNvPr id="14" name="Graphic 13" descr="Workflow with solid fill">
            <a:extLst>
              <a:ext uri="{FF2B5EF4-FFF2-40B4-BE49-F238E27FC236}">
                <a16:creationId xmlns:a16="http://schemas.microsoft.com/office/drawing/2014/main" id="{91D20188-A689-424F-8A38-CA15417977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1258" y="1841854"/>
            <a:ext cx="511845" cy="511845"/>
          </a:xfrm>
          <a:prstGeom prst="rect">
            <a:avLst/>
          </a:prstGeom>
        </p:spPr>
      </p:pic>
      <p:pic>
        <p:nvPicPr>
          <p:cNvPr id="16" name="Graphic 15" descr="Teacher with solid fill">
            <a:extLst>
              <a:ext uri="{FF2B5EF4-FFF2-40B4-BE49-F238E27FC236}">
                <a16:creationId xmlns:a16="http://schemas.microsoft.com/office/drawing/2014/main" id="{7945519A-2BB5-5447-88FE-E156B2CFC8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49701" y="1841854"/>
            <a:ext cx="511845" cy="511845"/>
          </a:xfrm>
          <a:prstGeom prst="rect">
            <a:avLst/>
          </a:prstGeom>
        </p:spPr>
      </p:pic>
      <p:pic>
        <p:nvPicPr>
          <p:cNvPr id="20" name="Graphic 19" descr="Target with solid fill">
            <a:extLst>
              <a:ext uri="{FF2B5EF4-FFF2-40B4-BE49-F238E27FC236}">
                <a16:creationId xmlns:a16="http://schemas.microsoft.com/office/drawing/2014/main" id="{49C8D1C0-16AB-9945-9C5A-BC2F03A6F1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43696" y="1841854"/>
            <a:ext cx="511845" cy="511845"/>
          </a:xfrm>
          <a:prstGeom prst="rect">
            <a:avLst/>
          </a:prstGeom>
        </p:spPr>
      </p:pic>
    </p:spTree>
    <p:extLst>
      <p:ext uri="{BB962C8B-B14F-4D97-AF65-F5344CB8AC3E}">
        <p14:creationId xmlns:p14="http://schemas.microsoft.com/office/powerpoint/2010/main" val="306402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preparing for a solicitation</a:t>
            </a:r>
          </a:p>
        </p:txBody>
      </p:sp>
      <p:sp>
        <p:nvSpPr>
          <p:cNvPr id="3" name="Text Placeholder 2"/>
          <p:cNvSpPr>
            <a:spLocks noGrp="1"/>
          </p:cNvSpPr>
          <p:nvPr>
            <p:ph type="body" sz="quarter" idx="10"/>
          </p:nvPr>
        </p:nvSpPr>
        <p:spPr>
          <a:xfrm>
            <a:off x="724619" y="1817918"/>
            <a:ext cx="11129125" cy="4637315"/>
          </a:xfrm>
        </p:spPr>
        <p:txBody>
          <a:bodyPr vert="horz" lIns="91440" tIns="45720" rIns="91440" bIns="45720" rtlCol="0" anchor="t">
            <a:normAutofit lnSpcReduction="10000"/>
          </a:bodyPr>
          <a:lstStyle/>
          <a:p>
            <a:pPr marL="0" indent="0">
              <a:buNone/>
            </a:pPr>
            <a:r>
              <a:rPr lang="en-US" dirty="0">
                <a:latin typeface="Helvetica"/>
              </a:rPr>
              <a:t>Leverage the Flight Opportunities website.</a:t>
            </a:r>
            <a:endParaRPr lang="en-US" dirty="0"/>
          </a:p>
          <a:p>
            <a:r>
              <a:rPr lang="en-US" sz="1900" dirty="0">
                <a:latin typeface="Helvetica"/>
              </a:rPr>
              <a:t>Review Q&amp;A presentation from prior solicitation.</a:t>
            </a:r>
            <a:endParaRPr lang="en-US" sz="1900" dirty="0"/>
          </a:p>
          <a:p>
            <a:r>
              <a:rPr lang="en-US" sz="1900" dirty="0">
                <a:latin typeface="Helvetica"/>
              </a:rPr>
              <a:t>Check out the Resources page on the website, which has program factsheets, annual reports, and more.</a:t>
            </a:r>
            <a:endParaRPr lang="en-US" sz="1900" dirty="0"/>
          </a:p>
          <a:p>
            <a:r>
              <a:rPr lang="en-US" sz="1900" dirty="0">
                <a:latin typeface="Helvetica"/>
              </a:rPr>
              <a:t>Review previous solicitations, keeping in mind that each solicitation may vary.</a:t>
            </a:r>
            <a:endParaRPr lang="en-US" sz="1900" dirty="0"/>
          </a:p>
          <a:p>
            <a:pPr marL="0" indent="0">
              <a:spcBef>
                <a:spcPts val="2000"/>
              </a:spcBef>
              <a:buNone/>
            </a:pPr>
            <a:r>
              <a:rPr lang="en-US" dirty="0">
                <a:latin typeface="Helvetica"/>
              </a:rPr>
              <a:t>Subscribe to the Flight Opportunities newsletter and monitor NSPIRES to keep up with the latest news about calls and solicitations.</a:t>
            </a:r>
            <a:endParaRPr lang="en-US" dirty="0"/>
          </a:p>
          <a:p>
            <a:pPr marL="0" indent="0">
              <a:spcBef>
                <a:spcPts val="2000"/>
              </a:spcBef>
              <a:buNone/>
            </a:pPr>
            <a:r>
              <a:rPr lang="en-US" dirty="0">
                <a:latin typeface="Helvetica"/>
              </a:rPr>
              <a:t>Gather your proposal information and line up colleagues to help with peer reviews.</a:t>
            </a:r>
            <a:endParaRPr lang="en-US" dirty="0"/>
          </a:p>
          <a:p>
            <a:pPr marL="0" indent="0">
              <a:spcBef>
                <a:spcPts val="2000"/>
              </a:spcBef>
              <a:buNone/>
            </a:pPr>
            <a:r>
              <a:rPr lang="en-US" dirty="0">
                <a:latin typeface="Helvetica"/>
              </a:rPr>
              <a:t>Reach out to fellow community members.</a:t>
            </a:r>
            <a:endParaRPr lang="en-US" dirty="0"/>
          </a:p>
          <a:p>
            <a:endParaRPr lang="en-US" sz="2000" dirty="0"/>
          </a:p>
          <a:p>
            <a:pPr marL="0" indent="0">
              <a:buNone/>
            </a:pPr>
            <a:endParaRPr lang="en-US" sz="2000" dirty="0"/>
          </a:p>
          <a:p>
            <a:pPr marL="0" indent="0">
              <a:buNone/>
            </a:pPr>
            <a:endParaRPr lang="en-US" sz="2000" dirty="0"/>
          </a:p>
          <a:p>
            <a:pPr marL="0" indent="0">
              <a:buNone/>
            </a:pPr>
            <a:endParaRPr lang="en-US" sz="1900" dirty="0"/>
          </a:p>
        </p:txBody>
      </p:sp>
      <p:sp>
        <p:nvSpPr>
          <p:cNvPr id="4" name="Slide Number Placeholder 3"/>
          <p:cNvSpPr>
            <a:spLocks noGrp="1"/>
          </p:cNvSpPr>
          <p:nvPr>
            <p:ph type="sldNum" sz="quarter" idx="4"/>
          </p:nvPr>
        </p:nvSpPr>
        <p:spPr/>
        <p:txBody>
          <a:bodyPr/>
          <a:lstStyle/>
          <a:p>
            <a:fld id="{78954722-3AE8-564D-8323-FFB0A98D9DE3}" type="slidenum">
              <a:rPr lang="en-US" smtClean="0"/>
              <a:pPr/>
              <a:t>11</a:t>
            </a:fld>
            <a:endParaRPr lang="en-US" dirty="0"/>
          </a:p>
        </p:txBody>
      </p:sp>
      <p:sp>
        <p:nvSpPr>
          <p:cNvPr id="5" name="TextBox 4"/>
          <p:cNvSpPr txBox="1"/>
          <p:nvPr/>
        </p:nvSpPr>
        <p:spPr>
          <a:xfrm flipH="1">
            <a:off x="6455425" y="6258164"/>
            <a:ext cx="5467332" cy="461665"/>
          </a:xfrm>
          <a:prstGeom prst="rect">
            <a:avLst/>
          </a:prstGeom>
          <a:noFill/>
        </p:spPr>
        <p:txBody>
          <a:bodyPr wrap="square" rtlCol="0">
            <a:spAutoFit/>
          </a:bodyPr>
          <a:lstStyle/>
          <a:p>
            <a:pPr algn="r"/>
            <a:r>
              <a:rPr lang="en-US" sz="2400" dirty="0"/>
              <a:t>www.nasa.gov/flightopportunities</a:t>
            </a:r>
          </a:p>
        </p:txBody>
      </p:sp>
      <p:sp>
        <p:nvSpPr>
          <p:cNvPr id="15" name="TextBox 14">
            <a:extLst>
              <a:ext uri="{FF2B5EF4-FFF2-40B4-BE49-F238E27FC236}">
                <a16:creationId xmlns:a16="http://schemas.microsoft.com/office/drawing/2014/main" id="{BDA855FA-037B-5B4F-ABF6-833E1B477B33}"/>
              </a:ext>
            </a:extLst>
          </p:cNvPr>
          <p:cNvSpPr txBox="1"/>
          <p:nvPr/>
        </p:nvSpPr>
        <p:spPr>
          <a:xfrm>
            <a:off x="338254" y="1570001"/>
            <a:ext cx="336032" cy="784830"/>
          </a:xfrm>
          <a:prstGeom prst="rect">
            <a:avLst/>
          </a:prstGeom>
          <a:noFill/>
        </p:spPr>
        <p:txBody>
          <a:bodyPr wrap="square" rtlCol="0">
            <a:spAutoFit/>
          </a:bodyPr>
          <a:lstStyle/>
          <a:p>
            <a:r>
              <a:rPr lang="en-US" sz="4500" dirty="0">
                <a:solidFill>
                  <a:schemeClr val="tx1">
                    <a:lumMod val="20000"/>
                    <a:lumOff val="80000"/>
                  </a:schemeClr>
                </a:solidFill>
              </a:rPr>
              <a:t>1</a:t>
            </a:r>
          </a:p>
        </p:txBody>
      </p:sp>
      <p:sp>
        <p:nvSpPr>
          <p:cNvPr id="16" name="TextBox 15">
            <a:extLst>
              <a:ext uri="{FF2B5EF4-FFF2-40B4-BE49-F238E27FC236}">
                <a16:creationId xmlns:a16="http://schemas.microsoft.com/office/drawing/2014/main" id="{7116E80D-A3F6-7F46-8401-69BA348B1C6C}"/>
              </a:ext>
            </a:extLst>
          </p:cNvPr>
          <p:cNvSpPr txBox="1"/>
          <p:nvPr/>
        </p:nvSpPr>
        <p:spPr>
          <a:xfrm>
            <a:off x="338254" y="3726605"/>
            <a:ext cx="336032" cy="784830"/>
          </a:xfrm>
          <a:prstGeom prst="rect">
            <a:avLst/>
          </a:prstGeom>
          <a:noFill/>
        </p:spPr>
        <p:txBody>
          <a:bodyPr wrap="square" rtlCol="0">
            <a:spAutoFit/>
          </a:bodyPr>
          <a:lstStyle/>
          <a:p>
            <a:r>
              <a:rPr lang="en-US" sz="4500" dirty="0">
                <a:solidFill>
                  <a:schemeClr val="tx1">
                    <a:lumMod val="20000"/>
                    <a:lumOff val="80000"/>
                  </a:schemeClr>
                </a:solidFill>
              </a:rPr>
              <a:t>2</a:t>
            </a:r>
          </a:p>
        </p:txBody>
      </p:sp>
      <p:sp>
        <p:nvSpPr>
          <p:cNvPr id="17" name="TextBox 16">
            <a:extLst>
              <a:ext uri="{FF2B5EF4-FFF2-40B4-BE49-F238E27FC236}">
                <a16:creationId xmlns:a16="http://schemas.microsoft.com/office/drawing/2014/main" id="{5922BE77-1B64-6E46-BE22-2FAE0B401864}"/>
              </a:ext>
            </a:extLst>
          </p:cNvPr>
          <p:cNvSpPr txBox="1"/>
          <p:nvPr/>
        </p:nvSpPr>
        <p:spPr>
          <a:xfrm>
            <a:off x="338254" y="4727269"/>
            <a:ext cx="336032" cy="784830"/>
          </a:xfrm>
          <a:prstGeom prst="rect">
            <a:avLst/>
          </a:prstGeom>
          <a:noFill/>
        </p:spPr>
        <p:txBody>
          <a:bodyPr wrap="square" rtlCol="0">
            <a:spAutoFit/>
          </a:bodyPr>
          <a:lstStyle/>
          <a:p>
            <a:r>
              <a:rPr lang="en-US" sz="4500" dirty="0">
                <a:solidFill>
                  <a:schemeClr val="tx1">
                    <a:lumMod val="20000"/>
                    <a:lumOff val="80000"/>
                  </a:schemeClr>
                </a:solidFill>
              </a:rPr>
              <a:t>3</a:t>
            </a:r>
          </a:p>
        </p:txBody>
      </p:sp>
      <p:sp>
        <p:nvSpPr>
          <p:cNvPr id="18" name="TextBox 17">
            <a:extLst>
              <a:ext uri="{FF2B5EF4-FFF2-40B4-BE49-F238E27FC236}">
                <a16:creationId xmlns:a16="http://schemas.microsoft.com/office/drawing/2014/main" id="{EE4CFBF0-F826-B546-B1E2-424BFAF425D9}"/>
              </a:ext>
            </a:extLst>
          </p:cNvPr>
          <p:cNvSpPr txBox="1"/>
          <p:nvPr/>
        </p:nvSpPr>
        <p:spPr>
          <a:xfrm>
            <a:off x="338254" y="5710680"/>
            <a:ext cx="336032" cy="784830"/>
          </a:xfrm>
          <a:prstGeom prst="rect">
            <a:avLst/>
          </a:prstGeom>
          <a:noFill/>
        </p:spPr>
        <p:txBody>
          <a:bodyPr wrap="square" rtlCol="0">
            <a:spAutoFit/>
          </a:bodyPr>
          <a:lstStyle/>
          <a:p>
            <a:r>
              <a:rPr lang="en-US" sz="4500" dirty="0">
                <a:solidFill>
                  <a:schemeClr val="tx1">
                    <a:lumMod val="20000"/>
                    <a:lumOff val="80000"/>
                  </a:schemeClr>
                </a:solidFill>
              </a:rPr>
              <a:t>4</a:t>
            </a:r>
          </a:p>
        </p:txBody>
      </p:sp>
    </p:spTree>
    <p:extLst>
      <p:ext uri="{BB962C8B-B14F-4D97-AF65-F5344CB8AC3E}">
        <p14:creationId xmlns:p14="http://schemas.microsoft.com/office/powerpoint/2010/main" val="52626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8977FBF-23F8-574B-982F-D2F6FC97F816}"/>
              </a:ext>
            </a:extLst>
          </p:cNvPr>
          <p:cNvGrpSpPr/>
          <p:nvPr/>
        </p:nvGrpSpPr>
        <p:grpSpPr>
          <a:xfrm>
            <a:off x="5541478" y="1841854"/>
            <a:ext cx="6370491" cy="4282134"/>
            <a:chOff x="270937" y="1841854"/>
            <a:chExt cx="6370491" cy="4282134"/>
          </a:xfrm>
        </p:grpSpPr>
        <p:pic>
          <p:nvPicPr>
            <p:cNvPr id="10" name="Picture 9"/>
            <p:cNvPicPr>
              <a:picLocks noChangeAspect="1"/>
            </p:cNvPicPr>
            <p:nvPr/>
          </p:nvPicPr>
          <p:blipFill>
            <a:blip r:embed="rId2"/>
            <a:stretch>
              <a:fillRect/>
            </a:stretch>
          </p:blipFill>
          <p:spPr>
            <a:xfrm>
              <a:off x="302321" y="1841854"/>
              <a:ext cx="6339107" cy="4199717"/>
            </a:xfrm>
            <a:prstGeom prst="rect">
              <a:avLst/>
            </a:prstGeom>
          </p:spPr>
        </p:pic>
        <p:sp>
          <p:nvSpPr>
            <p:cNvPr id="7" name="Oval 6"/>
            <p:cNvSpPr/>
            <p:nvPr/>
          </p:nvSpPr>
          <p:spPr>
            <a:xfrm>
              <a:off x="270937" y="5751576"/>
              <a:ext cx="789767" cy="372412"/>
            </a:xfrm>
            <a:prstGeom prst="ellipse">
              <a:avLst/>
            </a:prstGeom>
            <a:noFill/>
            <a:ln w="44450">
              <a:solidFill>
                <a:schemeClr val="accent1"/>
              </a:solidFill>
            </a:ln>
            <a:effectLst>
              <a:outerShdw blurRad="50800" dist="38100" dir="18900000" algn="bl" rotWithShape="0">
                <a:schemeClr val="tx2">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19680" y="2833957"/>
              <a:ext cx="1397000" cy="1701800"/>
            </a:xfrm>
            <a:prstGeom prst="ellipse">
              <a:avLst/>
            </a:prstGeom>
            <a:noFill/>
            <a:ln w="44450">
              <a:solidFill>
                <a:schemeClr val="accent1"/>
              </a:solidFill>
            </a:ln>
            <a:effectLst>
              <a:outerShdw blurRad="50800" dist="38100" dir="18900000" algn="bl" rotWithShape="0">
                <a:schemeClr val="tx2">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a:latin typeface="Helvetica"/>
              </a:rPr>
              <a:t>Leverage the Flight Opportunities community</a:t>
            </a:r>
            <a:endParaRPr lang="en-US" dirty="0"/>
          </a:p>
        </p:txBody>
      </p:sp>
      <p:sp>
        <p:nvSpPr>
          <p:cNvPr id="3" name="Text Placeholder 2"/>
          <p:cNvSpPr>
            <a:spLocks noGrp="1"/>
          </p:cNvSpPr>
          <p:nvPr>
            <p:ph type="body" sz="quarter" idx="10"/>
          </p:nvPr>
        </p:nvSpPr>
        <p:spPr>
          <a:xfrm>
            <a:off x="302322" y="1817918"/>
            <a:ext cx="5028804" cy="4637315"/>
          </a:xfrm>
        </p:spPr>
        <p:txBody>
          <a:bodyPr vert="horz" lIns="91440" tIns="45720" rIns="91440" bIns="45720" rtlCol="0" anchor="t">
            <a:normAutofit/>
          </a:bodyPr>
          <a:lstStyle/>
          <a:p>
            <a:pPr marL="0" indent="0">
              <a:buNone/>
            </a:pPr>
            <a:r>
              <a:rPr lang="en-US" b="1" dirty="0">
                <a:latin typeface="Helvetica"/>
              </a:rPr>
              <a:t>Search the technology portfolio </a:t>
            </a:r>
            <a:endParaRPr lang="en-US" b="1" dirty="0"/>
          </a:p>
          <a:p>
            <a:r>
              <a:rPr lang="en-US" sz="2200" dirty="0">
                <a:latin typeface="Helvetica"/>
              </a:rPr>
              <a:t>Identify technologies similar to yours</a:t>
            </a:r>
          </a:p>
          <a:p>
            <a:r>
              <a:rPr lang="en-US" sz="2200" dirty="0">
                <a:latin typeface="Helvetica"/>
              </a:rPr>
              <a:t>Familiarize yourself with tests performed on various vehicles</a:t>
            </a:r>
          </a:p>
          <a:p>
            <a:r>
              <a:rPr lang="en-US" sz="2200" dirty="0">
                <a:latin typeface="Helvetica"/>
              </a:rPr>
              <a:t>Identify community members to connect with</a:t>
            </a:r>
          </a:p>
        </p:txBody>
      </p:sp>
      <p:sp>
        <p:nvSpPr>
          <p:cNvPr id="4" name="Slide Number Placeholder 3"/>
          <p:cNvSpPr>
            <a:spLocks noGrp="1"/>
          </p:cNvSpPr>
          <p:nvPr>
            <p:ph type="sldNum" sz="quarter" idx="4"/>
          </p:nvPr>
        </p:nvSpPr>
        <p:spPr/>
        <p:txBody>
          <a:bodyPr/>
          <a:lstStyle/>
          <a:p>
            <a:fld id="{78954722-3AE8-564D-8323-FFB0A98D9DE3}" type="slidenum">
              <a:rPr lang="en-US" smtClean="0"/>
              <a:pPr/>
              <a:t>12</a:t>
            </a:fld>
            <a:endParaRPr lang="en-US" dirty="0"/>
          </a:p>
        </p:txBody>
      </p:sp>
      <p:sp>
        <p:nvSpPr>
          <p:cNvPr id="12" name="TextBox 11">
            <a:extLst>
              <a:ext uri="{FF2B5EF4-FFF2-40B4-BE49-F238E27FC236}">
                <a16:creationId xmlns:a16="http://schemas.microsoft.com/office/drawing/2014/main" id="{639C47A6-B216-AF49-A2A3-342359B5B524}"/>
              </a:ext>
            </a:extLst>
          </p:cNvPr>
          <p:cNvSpPr txBox="1"/>
          <p:nvPr/>
        </p:nvSpPr>
        <p:spPr>
          <a:xfrm flipH="1">
            <a:off x="6455425" y="6258164"/>
            <a:ext cx="5467332" cy="461665"/>
          </a:xfrm>
          <a:prstGeom prst="rect">
            <a:avLst/>
          </a:prstGeom>
          <a:noFill/>
        </p:spPr>
        <p:txBody>
          <a:bodyPr wrap="square" rtlCol="0">
            <a:spAutoFit/>
          </a:bodyPr>
          <a:lstStyle/>
          <a:p>
            <a:pPr algn="r"/>
            <a:r>
              <a:rPr lang="en-US" sz="2400" dirty="0"/>
              <a:t>www.nasa.gov/flightopportunities</a:t>
            </a:r>
          </a:p>
        </p:txBody>
      </p:sp>
    </p:spTree>
    <p:extLst>
      <p:ext uri="{BB962C8B-B14F-4D97-AF65-F5344CB8AC3E}">
        <p14:creationId xmlns:p14="http://schemas.microsoft.com/office/powerpoint/2010/main" val="3616735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718987"/>
            <a:ext cx="8877552" cy="1193347"/>
          </a:xfrm>
        </p:spPr>
        <p:txBody>
          <a:bodyPr/>
          <a:lstStyle/>
          <a:p>
            <a:r>
              <a:rPr lang="en-US" sz="3400" i="1" dirty="0"/>
              <a:t>RadPC – Radiation Tolerant Computer</a:t>
            </a:r>
            <a:br>
              <a:rPr lang="en-US" sz="2400" dirty="0"/>
            </a:br>
            <a:br>
              <a:rPr lang="en-US" sz="400" dirty="0"/>
            </a:br>
            <a:r>
              <a:rPr lang="en-US" sz="1800" i="1" dirty="0"/>
              <a:t>Technology Maturation Through the NASA Flight Opportunities Program</a:t>
            </a:r>
            <a:br>
              <a:rPr lang="en-US" sz="400" dirty="0"/>
            </a:br>
            <a:endParaRPr lang="en-US" sz="800" i="1" dirty="0"/>
          </a:p>
        </p:txBody>
      </p:sp>
      <p:sp>
        <p:nvSpPr>
          <p:cNvPr id="8" name="Subtitle 2"/>
          <p:cNvSpPr txBox="1">
            <a:spLocks/>
          </p:cNvSpPr>
          <p:nvPr/>
        </p:nvSpPr>
        <p:spPr bwMode="auto">
          <a:xfrm>
            <a:off x="3537403" y="2068889"/>
            <a:ext cx="5146222" cy="1382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1800" b="1">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200" kern="0" dirty="0">
                <a:solidFill>
                  <a:srgbClr val="003366"/>
                </a:solidFill>
              </a:rPr>
              <a:t>Principal Investigator </a:t>
            </a:r>
            <a:br>
              <a:rPr lang="en-US" kern="0" dirty="0">
                <a:solidFill>
                  <a:srgbClr val="000000"/>
                </a:solidFill>
              </a:rPr>
            </a:br>
            <a:endParaRPr lang="en-US" sz="1000" kern="0" dirty="0">
              <a:solidFill>
                <a:srgbClr val="000000"/>
              </a:solidFill>
            </a:endParaRPr>
          </a:p>
          <a:p>
            <a:r>
              <a:rPr lang="en-US" dirty="0">
                <a:solidFill>
                  <a:srgbClr val="000000"/>
                </a:solidFill>
              </a:rPr>
              <a:t>Dr. Brock LaMeres</a:t>
            </a:r>
            <a:r>
              <a:rPr lang="en-US" b="0" dirty="0">
                <a:solidFill>
                  <a:srgbClr val="000000"/>
                </a:solidFill>
              </a:rPr>
              <a:t> </a:t>
            </a:r>
          </a:p>
          <a:p>
            <a:r>
              <a:rPr lang="en-US" sz="1600" b="0" dirty="0">
                <a:solidFill>
                  <a:srgbClr val="000000"/>
                </a:solidFill>
              </a:rPr>
              <a:t>Montana State University</a:t>
            </a:r>
          </a:p>
          <a:p>
            <a:br>
              <a:rPr lang="en-US" sz="1600" dirty="0">
                <a:solidFill>
                  <a:srgbClr val="000000"/>
                </a:solidFill>
              </a:rPr>
            </a:br>
            <a:endParaRPr lang="en-US" sz="1600" kern="0" dirty="0">
              <a:solidFill>
                <a:srgbClr val="000000"/>
              </a:solidFill>
            </a:endParaRPr>
          </a:p>
        </p:txBody>
      </p:sp>
      <p:pic>
        <p:nvPicPr>
          <p:cNvPr id="11" name="Picture 10" descr="C:\Users\k91h784\Dropbox\02_Research\004_Funded_Budgets\036_NASA_ISS_Flight_June2014\Artemis_Logo_n_Marketing\Figures\SSEL_Logo.png">
            <a:extLst>
              <a:ext uri="{FF2B5EF4-FFF2-40B4-BE49-F238E27FC236}">
                <a16:creationId xmlns:a16="http://schemas.microsoft.com/office/drawing/2014/main" id="{8277768E-3117-4F3E-8AAD-4362B600B80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33875" y="4174353"/>
            <a:ext cx="2167679" cy="1446863"/>
          </a:xfrm>
          <a:prstGeom prst="rect">
            <a:avLst/>
          </a:prstGeom>
          <a:noFill/>
          <a:ln>
            <a:noFill/>
          </a:ln>
        </p:spPr>
      </p:pic>
      <p:sp>
        <p:nvSpPr>
          <p:cNvPr id="5" name="Subtitle 4">
            <a:extLst>
              <a:ext uri="{FF2B5EF4-FFF2-40B4-BE49-F238E27FC236}">
                <a16:creationId xmlns:a16="http://schemas.microsoft.com/office/drawing/2014/main" id="{1AB0C621-D9CF-4D6D-AE44-B8910064ECC9}"/>
              </a:ext>
            </a:extLst>
          </p:cNvPr>
          <p:cNvSpPr>
            <a:spLocks noGrp="1"/>
          </p:cNvSpPr>
          <p:nvPr>
            <p:ph type="subTitle" idx="1"/>
          </p:nvPr>
        </p:nvSpPr>
        <p:spPr>
          <a:xfrm>
            <a:off x="2910114" y="2188028"/>
            <a:ext cx="6400800" cy="63178"/>
          </a:xfrm>
        </p:spPr>
        <p:txBody>
          <a:bodyPr/>
          <a:lstStyle/>
          <a:p>
            <a:r>
              <a:rPr lang="en-US" dirty="0"/>
              <a:t> </a:t>
            </a:r>
          </a:p>
        </p:txBody>
      </p:sp>
      <p:pic>
        <p:nvPicPr>
          <p:cNvPr id="12" name="Picture 11" descr="A close up of a sign&#10;&#10;Description automatically generated">
            <a:extLst>
              <a:ext uri="{FF2B5EF4-FFF2-40B4-BE49-F238E27FC236}">
                <a16:creationId xmlns:a16="http://schemas.microsoft.com/office/drawing/2014/main" id="{D5769B3D-65C6-4FC9-ACE8-226C1E49D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483" y="3858153"/>
            <a:ext cx="2079262" cy="2079262"/>
          </a:xfrm>
          <a:prstGeom prst="rect">
            <a:avLst/>
          </a:prstGeom>
        </p:spPr>
      </p:pic>
      <p:pic>
        <p:nvPicPr>
          <p:cNvPr id="9" name="Picture 4" descr="https://lh6.googleusercontent.com/-dpKBFc8gbBQ/Ua-eZb_nqVI/AAAAAAAAEnY/38YY8bSlrcA/w953-h658-no/Champ%26Monte%2B11-17-2012.jpg">
            <a:extLst>
              <a:ext uri="{FF2B5EF4-FFF2-40B4-BE49-F238E27FC236}">
                <a16:creationId xmlns:a16="http://schemas.microsoft.com/office/drawing/2014/main" id="{048880AF-D5CC-489F-B7CF-9374BA77A33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08168" y="3570648"/>
            <a:ext cx="3604693" cy="248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8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59" y="174460"/>
            <a:ext cx="5493657" cy="387676"/>
          </a:xfrm>
        </p:spPr>
        <p:txBody>
          <a:bodyPr/>
          <a:lstStyle/>
          <a:p>
            <a:r>
              <a:rPr lang="en-US" dirty="0"/>
              <a:t>RadPC</a:t>
            </a:r>
          </a:p>
        </p:txBody>
      </p:sp>
      <p:sp>
        <p:nvSpPr>
          <p:cNvPr id="3" name="Content Placeholder 2"/>
          <p:cNvSpPr>
            <a:spLocks noGrp="1"/>
          </p:cNvSpPr>
          <p:nvPr>
            <p:ph idx="1"/>
          </p:nvPr>
        </p:nvSpPr>
        <p:spPr>
          <a:xfrm>
            <a:off x="4923692" y="803454"/>
            <a:ext cx="5612998" cy="5568950"/>
          </a:xfrm>
        </p:spPr>
        <p:txBody>
          <a:bodyPr/>
          <a:lstStyle/>
          <a:p>
            <a:r>
              <a:rPr lang="en-US" dirty="0"/>
              <a:t>A Novel Computer Architecture Implemented on a COTS FPGA</a:t>
            </a:r>
            <a:endParaRPr lang="en-US" i="1" dirty="0"/>
          </a:p>
          <a:p>
            <a:pPr marL="460375" lvl="1" indent="-225425"/>
            <a:r>
              <a:rPr lang="en-US" sz="1800" dirty="0"/>
              <a:t>A modern COTS part (&lt;65nm) provides ~600krad </a:t>
            </a:r>
            <a:r>
              <a:rPr lang="en-US" sz="1800" dirty="0" err="1"/>
              <a:t>TID</a:t>
            </a:r>
            <a:r>
              <a:rPr lang="en-US" sz="1800" dirty="0"/>
              <a:t> immunity inherently.</a:t>
            </a:r>
          </a:p>
          <a:p>
            <a:pPr marL="460375" lvl="1" indent="-225425"/>
            <a:r>
              <a:rPr lang="en-US" sz="1800" dirty="0"/>
              <a:t>A modern COTS parts significantly reduces cost over custom, “Rad-Hard” parts.</a:t>
            </a:r>
          </a:p>
          <a:p>
            <a:pPr marL="460375" lvl="1" indent="-225425"/>
            <a:r>
              <a:rPr lang="en-US" sz="1800" dirty="0" err="1"/>
              <a:t>SEUs</a:t>
            </a:r>
            <a:r>
              <a:rPr lang="en-US" sz="1800" dirty="0"/>
              <a:t> are handled via the redundant processing cores, each that can be partially reconfigured to a healthy state if faulted by radiation.</a:t>
            </a:r>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F9B67EBE-9D2B-49A5-B86A-4FA926BD5DC1}" type="slidenum">
              <a:rPr lang="ar-SA"/>
              <a:pPr fontAlgn="base">
                <a:spcBef>
                  <a:spcPct val="0"/>
                </a:spcBef>
                <a:spcAft>
                  <a:spcPct val="0"/>
                </a:spcAft>
                <a:defRPr/>
              </a:pPr>
              <a:t>14</a:t>
            </a:fld>
            <a:endParaRPr lang="en-US" dirty="0"/>
          </a:p>
        </p:txBody>
      </p:sp>
      <p:pic>
        <p:nvPicPr>
          <p:cNvPr id="21" name="Picture 2" descr="http://www.nasa.gov/images/content/412284main_NAIRAS-magfiel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64784" y="898415"/>
            <a:ext cx="3358908" cy="2625546"/>
          </a:xfrm>
          <a:prstGeom prst="rect">
            <a:avLst/>
          </a:prstGeom>
          <a:noFill/>
        </p:spPr>
      </p:pic>
      <p:pic>
        <p:nvPicPr>
          <p:cNvPr id="10" name="Picture 9">
            <a:extLst>
              <a:ext uri="{FF2B5EF4-FFF2-40B4-BE49-F238E27FC236}">
                <a16:creationId xmlns:a16="http://schemas.microsoft.com/office/drawing/2014/main" id="{FC662667-1D54-4E06-8EC9-11A7B74AA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496" y="3756823"/>
            <a:ext cx="7961392" cy="2692519"/>
          </a:xfrm>
          <a:prstGeom prst="rect">
            <a:avLst/>
          </a:prstGeom>
        </p:spPr>
      </p:pic>
    </p:spTree>
    <p:extLst>
      <p:ext uri="{BB962C8B-B14F-4D97-AF65-F5344CB8AC3E}">
        <p14:creationId xmlns:p14="http://schemas.microsoft.com/office/powerpoint/2010/main" val="235108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90" y="172566"/>
            <a:ext cx="6384138" cy="387676"/>
          </a:xfrm>
        </p:spPr>
        <p:txBody>
          <a:bodyPr/>
          <a:lstStyle/>
          <a:p>
            <a:r>
              <a:rPr lang="en-US" dirty="0"/>
              <a:t>Flight Opportunities Testing</a:t>
            </a:r>
          </a:p>
        </p:txBody>
      </p:sp>
      <p:sp>
        <p:nvSpPr>
          <p:cNvPr id="3" name="Content Placeholder 2"/>
          <p:cNvSpPr>
            <a:spLocks noGrp="1"/>
          </p:cNvSpPr>
          <p:nvPr>
            <p:ph idx="1"/>
          </p:nvPr>
        </p:nvSpPr>
        <p:spPr/>
        <p:txBody>
          <a:bodyPr/>
          <a:lstStyle/>
          <a:p>
            <a:r>
              <a:rPr lang="en-US" sz="2400" dirty="0"/>
              <a:t>Sounding Rocket Testing #1</a:t>
            </a:r>
            <a:endParaRPr lang="en-US" sz="2400" i="1" dirty="0"/>
          </a:p>
          <a:p>
            <a:pPr marL="465138" lvl="1"/>
            <a:r>
              <a:rPr lang="en-US" sz="1800" dirty="0"/>
              <a:t>Flown on an </a:t>
            </a:r>
            <a:r>
              <a:rPr lang="en-US" sz="1800" i="1" dirty="0"/>
              <a:t>UP Aerospace</a:t>
            </a:r>
            <a:r>
              <a:rPr lang="en-US" sz="1800" dirty="0"/>
              <a:t> vehicle on 10/23/2014 out of New Mexico.</a:t>
            </a:r>
            <a:br>
              <a:rPr lang="en-US" sz="1800" dirty="0"/>
            </a:br>
            <a:endParaRPr lang="en-US" sz="1800" dirty="0"/>
          </a:p>
          <a:p>
            <a:pPr marL="465138" lvl="1"/>
            <a:endParaRPr lang="en-US" sz="1800" dirty="0"/>
          </a:p>
          <a:p>
            <a:pPr lvl="1"/>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F9B67EBE-9D2B-49A5-B86A-4FA926BD5DC1}" type="slidenum">
              <a:rPr lang="ar-SA"/>
              <a:pPr fontAlgn="base">
                <a:spcBef>
                  <a:spcPct val="0"/>
                </a:spcBef>
                <a:spcAft>
                  <a:spcPct val="0"/>
                </a:spcAft>
                <a:defRPr/>
              </a:pPr>
              <a:t>15</a:t>
            </a:fld>
            <a:endParaRPr lang="en-US" dirty="0"/>
          </a:p>
        </p:txBody>
      </p:sp>
      <p:pic>
        <p:nvPicPr>
          <p:cNvPr id="8" name="Picture 7" descr="A picture containing table, indoor, cake, sitting&#10;&#10;Description automatically generated">
            <a:extLst>
              <a:ext uri="{FF2B5EF4-FFF2-40B4-BE49-F238E27FC236}">
                <a16:creationId xmlns:a16="http://schemas.microsoft.com/office/drawing/2014/main" id="{65D253D8-2187-4EF5-B0C7-C052C8D5F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810" y="1740540"/>
            <a:ext cx="2324044" cy="2383153"/>
          </a:xfrm>
          <a:prstGeom prst="rect">
            <a:avLst/>
          </a:prstGeom>
        </p:spPr>
      </p:pic>
      <p:pic>
        <p:nvPicPr>
          <p:cNvPr id="12" name="Picture 11" descr="A picture containing person, man, holding, hand&#10;&#10;Description automatically generated">
            <a:extLst>
              <a:ext uri="{FF2B5EF4-FFF2-40B4-BE49-F238E27FC236}">
                <a16:creationId xmlns:a16="http://schemas.microsoft.com/office/drawing/2014/main" id="{4EA0F0D7-FEBE-48F4-B5DF-7D9F70E5D6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047" t="15621" r="10654" b="-15621"/>
          <a:stretch/>
        </p:blipFill>
        <p:spPr>
          <a:xfrm>
            <a:off x="1689105" y="4304633"/>
            <a:ext cx="3200400" cy="2359437"/>
          </a:xfrm>
          <a:prstGeom prst="rect">
            <a:avLst/>
          </a:prstGeom>
        </p:spPr>
      </p:pic>
      <p:pic>
        <p:nvPicPr>
          <p:cNvPr id="14" name="Picture 13" descr="A group of people standing around a plane&#10;&#10;Description automatically generated">
            <a:extLst>
              <a:ext uri="{FF2B5EF4-FFF2-40B4-BE49-F238E27FC236}">
                <a16:creationId xmlns:a16="http://schemas.microsoft.com/office/drawing/2014/main" id="{2CF560E0-041F-4634-B9F6-8391EAEE3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6706" y="1660394"/>
            <a:ext cx="2608981" cy="4636870"/>
          </a:xfrm>
          <a:prstGeom prst="rect">
            <a:avLst/>
          </a:prstGeom>
        </p:spPr>
      </p:pic>
      <p:pic>
        <p:nvPicPr>
          <p:cNvPr id="16" name="Picture 15" descr="A sunset in the background&#10;&#10;Description automatically generated">
            <a:extLst>
              <a:ext uri="{FF2B5EF4-FFF2-40B4-BE49-F238E27FC236}">
                <a16:creationId xmlns:a16="http://schemas.microsoft.com/office/drawing/2014/main" id="{D5EDB46F-D0E8-4847-9AC4-B66AD68F5F4F}"/>
              </a:ext>
            </a:extLst>
          </p:cNvPr>
          <p:cNvPicPr>
            <a:picLocks noChangeAspect="1"/>
          </p:cNvPicPr>
          <p:nvPr/>
        </p:nvPicPr>
        <p:blipFill rotWithShape="1">
          <a:blip r:embed="rId5">
            <a:extLst>
              <a:ext uri="{28A0092B-C50C-407E-A947-70E740481C1C}">
                <a14:useLocalDpi xmlns:a14="http://schemas.microsoft.com/office/drawing/2010/main" val="0"/>
              </a:ext>
            </a:extLst>
          </a:blip>
          <a:srcRect l="31428" r="40707"/>
          <a:stretch/>
        </p:blipFill>
        <p:spPr>
          <a:xfrm>
            <a:off x="7890831" y="1633058"/>
            <a:ext cx="2280485" cy="4664206"/>
          </a:xfrm>
          <a:prstGeom prst="rect">
            <a:avLst/>
          </a:prstGeom>
        </p:spPr>
      </p:pic>
    </p:spTree>
    <p:extLst>
      <p:ext uri="{BB962C8B-B14F-4D97-AF65-F5344CB8AC3E}">
        <p14:creationId xmlns:p14="http://schemas.microsoft.com/office/powerpoint/2010/main" val="90572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90" y="209870"/>
            <a:ext cx="6384138" cy="387676"/>
          </a:xfrm>
        </p:spPr>
        <p:txBody>
          <a:bodyPr/>
          <a:lstStyle/>
          <a:p>
            <a:r>
              <a:rPr lang="en-US" dirty="0"/>
              <a:t>Flight Opportunities Testing</a:t>
            </a:r>
          </a:p>
        </p:txBody>
      </p:sp>
      <p:sp>
        <p:nvSpPr>
          <p:cNvPr id="3" name="Content Placeholder 2"/>
          <p:cNvSpPr>
            <a:spLocks noGrp="1"/>
          </p:cNvSpPr>
          <p:nvPr>
            <p:ph idx="1"/>
          </p:nvPr>
        </p:nvSpPr>
        <p:spPr/>
        <p:txBody>
          <a:bodyPr/>
          <a:lstStyle/>
          <a:p>
            <a:r>
              <a:rPr lang="en-US" sz="2400" dirty="0"/>
              <a:t>Sounding Rocket Testing #2</a:t>
            </a:r>
            <a:endParaRPr lang="en-US" sz="2400" i="1" dirty="0"/>
          </a:p>
          <a:p>
            <a:pPr marL="465138" lvl="1"/>
            <a:r>
              <a:rPr lang="en-US" sz="1800" dirty="0"/>
              <a:t>Flown on a NASA Terrier-Orion vehicle on 3/7/2016 out of Wallops.</a:t>
            </a:r>
            <a:br>
              <a:rPr lang="en-US" sz="1800" dirty="0"/>
            </a:br>
            <a:endParaRPr lang="en-US" sz="1800" dirty="0"/>
          </a:p>
          <a:p>
            <a:pPr marL="465138" lvl="1"/>
            <a:endParaRPr lang="en-US" sz="1800" dirty="0"/>
          </a:p>
          <a:p>
            <a:pPr lvl="1"/>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F9B67EBE-9D2B-49A5-B86A-4FA926BD5DC1}" type="slidenum">
              <a:rPr lang="ar-SA"/>
              <a:pPr fontAlgn="base">
                <a:spcBef>
                  <a:spcPct val="0"/>
                </a:spcBef>
                <a:spcAft>
                  <a:spcPct val="0"/>
                </a:spcAft>
                <a:defRPr/>
              </a:pPr>
              <a:t>16</a:t>
            </a:fld>
            <a:endParaRPr lang="en-US" dirty="0"/>
          </a:p>
        </p:txBody>
      </p:sp>
      <p:pic>
        <p:nvPicPr>
          <p:cNvPr id="6" name="Picture 5" descr="A group of people standing in a field&#10;&#10;Description automatically generated">
            <a:extLst>
              <a:ext uri="{FF2B5EF4-FFF2-40B4-BE49-F238E27FC236}">
                <a16:creationId xmlns:a16="http://schemas.microsoft.com/office/drawing/2014/main" id="{48BDE898-D1CA-4744-9A28-DD13CE688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9325" y="1653932"/>
            <a:ext cx="2677258" cy="4759569"/>
          </a:xfrm>
          <a:prstGeom prst="rect">
            <a:avLst/>
          </a:prstGeom>
        </p:spPr>
      </p:pic>
      <p:pic>
        <p:nvPicPr>
          <p:cNvPr id="9" name="Picture 8" descr="A person standing next to a building&#10;&#10;Description automatically generated">
            <a:extLst>
              <a:ext uri="{FF2B5EF4-FFF2-40B4-BE49-F238E27FC236}">
                <a16:creationId xmlns:a16="http://schemas.microsoft.com/office/drawing/2014/main" id="{53F56985-9B1E-454E-8BC8-03A4A9189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95" r="26730"/>
          <a:stretch/>
        </p:blipFill>
        <p:spPr>
          <a:xfrm>
            <a:off x="2367682" y="3718658"/>
            <a:ext cx="2239108" cy="2571750"/>
          </a:xfrm>
          <a:prstGeom prst="rect">
            <a:avLst/>
          </a:prstGeom>
        </p:spPr>
      </p:pic>
      <p:pic>
        <p:nvPicPr>
          <p:cNvPr id="15" name="Picture 14" descr="A picture containing indoor, object, sink, dirty&#10;&#10;Description automatically generated">
            <a:extLst>
              <a:ext uri="{FF2B5EF4-FFF2-40B4-BE49-F238E27FC236}">
                <a16:creationId xmlns:a16="http://schemas.microsoft.com/office/drawing/2014/main" id="{58565DC4-D9ED-4CF3-B559-68ED00B38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763" y="1689167"/>
            <a:ext cx="3418949" cy="1923159"/>
          </a:xfrm>
          <a:prstGeom prst="rect">
            <a:avLst/>
          </a:prstGeom>
        </p:spPr>
      </p:pic>
      <p:pic>
        <p:nvPicPr>
          <p:cNvPr id="18" name="Picture 17" descr="A picture containing indoor, building, train, station&#10;&#10;Description automatically generated">
            <a:extLst>
              <a:ext uri="{FF2B5EF4-FFF2-40B4-BE49-F238E27FC236}">
                <a16:creationId xmlns:a16="http://schemas.microsoft.com/office/drawing/2014/main" id="{E1404D9E-E537-4651-911B-2ADB4B254C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8335" b="20787"/>
          <a:stretch/>
        </p:blipFill>
        <p:spPr>
          <a:xfrm rot="16200000">
            <a:off x="4391455" y="2913719"/>
            <a:ext cx="4636477" cy="2116900"/>
          </a:xfrm>
          <a:prstGeom prst="rect">
            <a:avLst/>
          </a:prstGeom>
        </p:spPr>
      </p:pic>
    </p:spTree>
    <p:extLst>
      <p:ext uri="{BB962C8B-B14F-4D97-AF65-F5344CB8AC3E}">
        <p14:creationId xmlns:p14="http://schemas.microsoft.com/office/powerpoint/2010/main" val="152147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90" y="176714"/>
            <a:ext cx="6384138" cy="387676"/>
          </a:xfrm>
        </p:spPr>
        <p:txBody>
          <a:bodyPr/>
          <a:lstStyle/>
          <a:p>
            <a:r>
              <a:rPr lang="en-US" dirty="0"/>
              <a:t>Flight Opportunities Testing</a:t>
            </a:r>
          </a:p>
        </p:txBody>
      </p:sp>
      <p:sp>
        <p:nvSpPr>
          <p:cNvPr id="3" name="Content Placeholder 2"/>
          <p:cNvSpPr>
            <a:spLocks noGrp="1"/>
          </p:cNvSpPr>
          <p:nvPr>
            <p:ph idx="1"/>
          </p:nvPr>
        </p:nvSpPr>
        <p:spPr/>
        <p:txBody>
          <a:bodyPr/>
          <a:lstStyle/>
          <a:p>
            <a:r>
              <a:rPr lang="en-US" sz="2400" dirty="0"/>
              <a:t>High Altitude Balloon Testing #1</a:t>
            </a:r>
            <a:endParaRPr lang="en-US" sz="2400" i="1" dirty="0"/>
          </a:p>
          <a:p>
            <a:pPr marL="465138" lvl="1"/>
            <a:r>
              <a:rPr lang="en-US" sz="1800" dirty="0"/>
              <a:t>Flown on a World View Stratocraft on 9/22/2019.</a:t>
            </a:r>
            <a:br>
              <a:rPr lang="en-US" sz="1800" dirty="0"/>
            </a:br>
            <a:endParaRPr lang="en-US" sz="1800" dirty="0"/>
          </a:p>
          <a:p>
            <a:pPr marL="465138" lvl="1"/>
            <a:endParaRPr lang="en-US" sz="1800" dirty="0"/>
          </a:p>
          <a:p>
            <a:pPr lvl="1"/>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F9B67EBE-9D2B-49A5-B86A-4FA926BD5DC1}" type="slidenum">
              <a:rPr lang="ar-SA"/>
              <a:pPr fontAlgn="base">
                <a:spcBef>
                  <a:spcPct val="0"/>
                </a:spcBef>
                <a:spcAft>
                  <a:spcPct val="0"/>
                </a:spcAft>
                <a:defRPr/>
              </a:pPr>
              <a:t>17</a:t>
            </a:fld>
            <a:endParaRPr lang="en-US" dirty="0"/>
          </a:p>
        </p:txBody>
      </p:sp>
      <p:pic>
        <p:nvPicPr>
          <p:cNvPr id="7" name="Picture 6" descr="A picture containing clock&#10;&#10;Description automatically generated">
            <a:extLst>
              <a:ext uri="{FF2B5EF4-FFF2-40B4-BE49-F238E27FC236}">
                <a16:creationId xmlns:a16="http://schemas.microsoft.com/office/drawing/2014/main" id="{49CE32F6-AB32-44B0-8FE8-23DAE1A2D9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6650" y="1668258"/>
            <a:ext cx="2163328" cy="2163328"/>
          </a:xfrm>
          <a:prstGeom prst="rect">
            <a:avLst/>
          </a:prstGeom>
        </p:spPr>
      </p:pic>
      <p:pic>
        <p:nvPicPr>
          <p:cNvPr id="17" name="Picture 16" descr="A picture containing outdoor, road, grass, sitting&#10;&#10;Description automatically generated">
            <a:extLst>
              <a:ext uri="{FF2B5EF4-FFF2-40B4-BE49-F238E27FC236}">
                <a16:creationId xmlns:a16="http://schemas.microsoft.com/office/drawing/2014/main" id="{F45B4763-36F7-44E0-B19E-1DBA5620F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971" y="1668259"/>
            <a:ext cx="2990516" cy="2242887"/>
          </a:xfrm>
          <a:prstGeom prst="rect">
            <a:avLst/>
          </a:prstGeom>
        </p:spPr>
      </p:pic>
      <p:pic>
        <p:nvPicPr>
          <p:cNvPr id="20" name="Picture 19" descr="A picture containing outdoor, blue, holding, man&#10;&#10;Description automatically generated">
            <a:extLst>
              <a:ext uri="{FF2B5EF4-FFF2-40B4-BE49-F238E27FC236}">
                <a16:creationId xmlns:a16="http://schemas.microsoft.com/office/drawing/2014/main" id="{504D9EF3-49A8-4A1E-9428-45D26C6103DD}"/>
              </a:ext>
            </a:extLst>
          </p:cNvPr>
          <p:cNvPicPr>
            <a:picLocks noChangeAspect="1"/>
          </p:cNvPicPr>
          <p:nvPr/>
        </p:nvPicPr>
        <p:blipFill rotWithShape="1">
          <a:blip r:embed="rId4">
            <a:extLst>
              <a:ext uri="{28A0092B-C50C-407E-A947-70E740481C1C}">
                <a14:useLocalDpi xmlns:a14="http://schemas.microsoft.com/office/drawing/2010/main" val="0"/>
              </a:ext>
            </a:extLst>
          </a:blip>
          <a:srcRect l="8629"/>
          <a:stretch/>
        </p:blipFill>
        <p:spPr>
          <a:xfrm>
            <a:off x="7906011" y="1169482"/>
            <a:ext cx="2630679" cy="5121531"/>
          </a:xfrm>
          <a:prstGeom prst="rect">
            <a:avLst/>
          </a:prstGeom>
        </p:spPr>
      </p:pic>
      <p:pic>
        <p:nvPicPr>
          <p:cNvPr id="22" name="Picture 21" descr="A pile of dirt&#10;&#10;Description automatically generated">
            <a:extLst>
              <a:ext uri="{FF2B5EF4-FFF2-40B4-BE49-F238E27FC236}">
                <a16:creationId xmlns:a16="http://schemas.microsoft.com/office/drawing/2014/main" id="{EAB18986-4B95-4716-821A-87590C15BB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9970" y="4004230"/>
            <a:ext cx="3049044" cy="2286783"/>
          </a:xfrm>
          <a:prstGeom prst="rect">
            <a:avLst/>
          </a:prstGeom>
        </p:spPr>
      </p:pic>
      <p:pic>
        <p:nvPicPr>
          <p:cNvPr id="24" name="Picture 23" descr="A person standing in a room&#10;&#10;Description automatically generated">
            <a:extLst>
              <a:ext uri="{FF2B5EF4-FFF2-40B4-BE49-F238E27FC236}">
                <a16:creationId xmlns:a16="http://schemas.microsoft.com/office/drawing/2014/main" id="{CE20C8EF-DF20-49A4-8013-0F56A7A86F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288" r="15342"/>
          <a:stretch/>
        </p:blipFill>
        <p:spPr>
          <a:xfrm>
            <a:off x="1709995" y="4004230"/>
            <a:ext cx="2901465" cy="2286783"/>
          </a:xfrm>
          <a:prstGeom prst="rect">
            <a:avLst/>
          </a:prstGeom>
        </p:spPr>
      </p:pic>
    </p:spTree>
    <p:extLst>
      <p:ext uri="{BB962C8B-B14F-4D97-AF65-F5344CB8AC3E}">
        <p14:creationId xmlns:p14="http://schemas.microsoft.com/office/powerpoint/2010/main" val="717537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88" y="171294"/>
            <a:ext cx="6384138" cy="387676"/>
          </a:xfrm>
        </p:spPr>
        <p:txBody>
          <a:bodyPr/>
          <a:lstStyle/>
          <a:p>
            <a:r>
              <a:rPr lang="en-US" dirty="0"/>
              <a:t>What’s Next for RadPC?</a:t>
            </a:r>
          </a:p>
        </p:txBody>
      </p:sp>
      <p:sp>
        <p:nvSpPr>
          <p:cNvPr id="3" name="Content Placeholder 2"/>
          <p:cNvSpPr>
            <a:spLocks noGrp="1"/>
          </p:cNvSpPr>
          <p:nvPr>
            <p:ph idx="1"/>
          </p:nvPr>
        </p:nvSpPr>
        <p:spPr>
          <a:xfrm>
            <a:off x="1524001" y="844550"/>
            <a:ext cx="9093896" cy="5568950"/>
          </a:xfrm>
        </p:spPr>
        <p:txBody>
          <a:bodyPr/>
          <a:lstStyle/>
          <a:p>
            <a:r>
              <a:rPr lang="en-US" sz="2400" dirty="0"/>
              <a:t>FOP Enabled Demos on CubeSats, the ISS, and the Moon</a:t>
            </a:r>
            <a:br>
              <a:rPr lang="en-US" sz="1800" dirty="0"/>
            </a:br>
            <a:endParaRPr lang="en-US" sz="1800" dirty="0"/>
          </a:p>
          <a:p>
            <a:pPr marL="465138" lvl="1"/>
            <a:endParaRPr lang="en-US" sz="1800" dirty="0"/>
          </a:p>
          <a:p>
            <a:pPr lvl="1"/>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F9B67EBE-9D2B-49A5-B86A-4FA926BD5DC1}" type="slidenum">
              <a:rPr lang="ar-SA"/>
              <a:pPr fontAlgn="base">
                <a:spcBef>
                  <a:spcPct val="0"/>
                </a:spcBef>
                <a:spcAft>
                  <a:spcPct val="0"/>
                </a:spcAft>
                <a:defRPr/>
              </a:pPr>
              <a:t>18</a:t>
            </a:fld>
            <a:endParaRPr lang="en-US" dirty="0"/>
          </a:p>
        </p:txBody>
      </p:sp>
      <p:pic>
        <p:nvPicPr>
          <p:cNvPr id="10" name="Google Shape;529;p54">
            <a:extLst>
              <a:ext uri="{FF2B5EF4-FFF2-40B4-BE49-F238E27FC236}">
                <a16:creationId xmlns:a16="http://schemas.microsoft.com/office/drawing/2014/main" id="{83275CFC-CE01-4AD0-A1A0-8C5A14CDE3BB}"/>
              </a:ext>
            </a:extLst>
          </p:cNvPr>
          <p:cNvPicPr preferRelativeResize="0">
            <a:picLocks noChangeAspect="1"/>
          </p:cNvPicPr>
          <p:nvPr/>
        </p:nvPicPr>
        <p:blipFill rotWithShape="1">
          <a:blip r:embed="rId2">
            <a:alphaModFix/>
          </a:blip>
          <a:srcRect/>
          <a:stretch/>
        </p:blipFill>
        <p:spPr>
          <a:xfrm>
            <a:off x="1689106" y="3657867"/>
            <a:ext cx="3335920" cy="2707002"/>
          </a:xfrm>
          <a:prstGeom prst="rect">
            <a:avLst/>
          </a:prstGeom>
          <a:noFill/>
          <a:ln>
            <a:noFill/>
          </a:ln>
        </p:spPr>
      </p:pic>
      <p:pic>
        <p:nvPicPr>
          <p:cNvPr id="11" name="Picture 10">
            <a:extLst>
              <a:ext uri="{FF2B5EF4-FFF2-40B4-BE49-F238E27FC236}">
                <a16:creationId xmlns:a16="http://schemas.microsoft.com/office/drawing/2014/main" id="{82550F87-A19E-4FFD-90B5-D3CA1DF372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902" t="19716" r="1"/>
          <a:stretch/>
        </p:blipFill>
        <p:spPr>
          <a:xfrm>
            <a:off x="4794479" y="1391798"/>
            <a:ext cx="2973026" cy="2186990"/>
          </a:xfrm>
          <a:prstGeom prst="rect">
            <a:avLst/>
          </a:prstGeom>
        </p:spPr>
      </p:pic>
      <p:pic>
        <p:nvPicPr>
          <p:cNvPr id="6" name="Picture 5" descr="A picture containing object, clock, sign, black&#10;&#10;Description automatically generated">
            <a:extLst>
              <a:ext uri="{FF2B5EF4-FFF2-40B4-BE49-F238E27FC236}">
                <a16:creationId xmlns:a16="http://schemas.microsoft.com/office/drawing/2014/main" id="{2A616613-B64D-44A9-BEEE-A354A736C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1217" y="1330264"/>
            <a:ext cx="2144119" cy="2144119"/>
          </a:xfrm>
          <a:prstGeom prst="rect">
            <a:avLst/>
          </a:prstGeom>
        </p:spPr>
      </p:pic>
      <p:pic>
        <p:nvPicPr>
          <p:cNvPr id="9" name="Picture 8" descr="A close up of a sign&#10;&#10;Description automatically generated">
            <a:extLst>
              <a:ext uri="{FF2B5EF4-FFF2-40B4-BE49-F238E27FC236}">
                <a16:creationId xmlns:a16="http://schemas.microsoft.com/office/drawing/2014/main" id="{4657415B-8C8D-4FD3-BADC-2632036003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393" y="1310025"/>
            <a:ext cx="2271311" cy="2271311"/>
          </a:xfrm>
          <a:prstGeom prst="rect">
            <a:avLst/>
          </a:prstGeom>
        </p:spPr>
      </p:pic>
      <p:pic>
        <p:nvPicPr>
          <p:cNvPr id="16" name="Picture 15">
            <a:extLst>
              <a:ext uri="{FF2B5EF4-FFF2-40B4-BE49-F238E27FC236}">
                <a16:creationId xmlns:a16="http://schemas.microsoft.com/office/drawing/2014/main" id="{F9CDBA18-6E10-4189-83BF-9CC5875C674E}"/>
              </a:ext>
            </a:extLst>
          </p:cNvPr>
          <p:cNvPicPr>
            <a:picLocks noChangeAspect="1"/>
          </p:cNvPicPr>
          <p:nvPr/>
        </p:nvPicPr>
        <p:blipFill rotWithShape="1">
          <a:blip r:embed="rId6"/>
          <a:srcRect r="10444"/>
          <a:stretch/>
        </p:blipFill>
        <p:spPr>
          <a:xfrm>
            <a:off x="5128626" y="3657867"/>
            <a:ext cx="5374268" cy="2707002"/>
          </a:xfrm>
          <a:prstGeom prst="rect">
            <a:avLst/>
          </a:prstGeom>
        </p:spPr>
      </p:pic>
    </p:spTree>
    <p:extLst>
      <p:ext uri="{BB962C8B-B14F-4D97-AF65-F5344CB8AC3E}">
        <p14:creationId xmlns:p14="http://schemas.microsoft.com/office/powerpoint/2010/main" val="1358893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3BEAF-CB90-8749-9AC4-2DC5A95C8CE7}"/>
              </a:ext>
            </a:extLst>
          </p:cNvPr>
          <p:cNvSpPr/>
          <p:nvPr/>
        </p:nvSpPr>
        <p:spPr>
          <a:xfrm>
            <a:off x="0" y="1955942"/>
            <a:ext cx="6521570" cy="42986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72C0A273-0F59-F948-A6A5-959674BC9A91}"/>
              </a:ext>
            </a:extLst>
          </p:cNvPr>
          <p:cNvSpPr>
            <a:spLocks noGrp="1"/>
          </p:cNvSpPr>
          <p:nvPr>
            <p:ph type="title"/>
          </p:nvPr>
        </p:nvSpPr>
        <p:spPr/>
        <p:txBody>
          <a:bodyPr/>
          <a:lstStyle/>
          <a:p>
            <a:r>
              <a:rPr lang="en-US" dirty="0">
                <a:latin typeface="Helvetica"/>
              </a:rPr>
              <a:t>Join us for future Community of Practice webinars!</a:t>
            </a:r>
          </a:p>
        </p:txBody>
      </p:sp>
      <p:sp>
        <p:nvSpPr>
          <p:cNvPr id="3" name="Text Placeholder 2">
            <a:extLst>
              <a:ext uri="{FF2B5EF4-FFF2-40B4-BE49-F238E27FC236}">
                <a16:creationId xmlns:a16="http://schemas.microsoft.com/office/drawing/2014/main" id="{804C4DB9-ECF4-734B-AE06-4B0DC8CE7969}"/>
              </a:ext>
            </a:extLst>
          </p:cNvPr>
          <p:cNvSpPr>
            <a:spLocks noGrp="1"/>
          </p:cNvSpPr>
          <p:nvPr>
            <p:ph type="body" sz="quarter" idx="10"/>
          </p:nvPr>
        </p:nvSpPr>
        <p:spPr>
          <a:xfrm>
            <a:off x="302322" y="2294628"/>
            <a:ext cx="5960456" cy="4298629"/>
          </a:xfrm>
        </p:spPr>
        <p:txBody>
          <a:bodyPr>
            <a:normAutofit/>
          </a:bodyPr>
          <a:lstStyle/>
          <a:p>
            <a:pPr marL="0" indent="0" fontAlgn="base">
              <a:spcAft>
                <a:spcPts val="1000"/>
              </a:spcAft>
              <a:buNone/>
            </a:pPr>
            <a:r>
              <a:rPr lang="en-US" sz="3000" b="1" dirty="0"/>
              <a:t>Look for the </a:t>
            </a:r>
            <a:r>
              <a:rPr lang="en-US" sz="3000" b="1"/>
              <a:t>March topic </a:t>
            </a:r>
            <a:r>
              <a:rPr lang="en-US" sz="3000" b="1" dirty="0"/>
              <a:t>in our newsletter &amp; on the website</a:t>
            </a:r>
            <a:endParaRPr lang="en-US" sz="3000" dirty="0"/>
          </a:p>
          <a:p>
            <a:pPr marL="457200" indent="0" fontAlgn="base">
              <a:spcBef>
                <a:spcPts val="1500"/>
              </a:spcBef>
              <a:buNone/>
            </a:pPr>
            <a:r>
              <a:rPr lang="en-US" dirty="0"/>
              <a:t>March 3, 2021 at 10 a.m. PST ​</a:t>
            </a:r>
          </a:p>
          <a:p>
            <a:pPr marL="0" indent="0" fontAlgn="base">
              <a:buNone/>
            </a:pPr>
            <a:endParaRPr lang="en-US" dirty="0"/>
          </a:p>
          <a:p>
            <a:endParaRPr lang="en-US" dirty="0"/>
          </a:p>
        </p:txBody>
      </p:sp>
      <p:sp>
        <p:nvSpPr>
          <p:cNvPr id="4" name="Slide Number Placeholder 3">
            <a:extLst>
              <a:ext uri="{FF2B5EF4-FFF2-40B4-BE49-F238E27FC236}">
                <a16:creationId xmlns:a16="http://schemas.microsoft.com/office/drawing/2014/main" id="{1B1B025E-896D-E141-8760-9CAF226E23B0}"/>
              </a:ext>
            </a:extLst>
          </p:cNvPr>
          <p:cNvSpPr>
            <a:spLocks noGrp="1"/>
          </p:cNvSpPr>
          <p:nvPr>
            <p:ph type="sldNum" sz="quarter" idx="4"/>
          </p:nvPr>
        </p:nvSpPr>
        <p:spPr/>
        <p:txBody>
          <a:bodyPr/>
          <a:lstStyle/>
          <a:p>
            <a:fld id="{78954722-3AE8-564D-8323-FFB0A98D9DE3}" type="slidenum">
              <a:rPr lang="en-US" smtClean="0"/>
              <a:pPr/>
              <a:t>19</a:t>
            </a:fld>
            <a:endParaRPr lang="en-US" dirty="0"/>
          </a:p>
        </p:txBody>
      </p:sp>
      <p:sp>
        <p:nvSpPr>
          <p:cNvPr id="5" name="Text Placeholder 2">
            <a:extLst>
              <a:ext uri="{FF2B5EF4-FFF2-40B4-BE49-F238E27FC236}">
                <a16:creationId xmlns:a16="http://schemas.microsoft.com/office/drawing/2014/main" id="{69D9181D-483F-8B4B-B85E-A3B94BC5C5B7}"/>
              </a:ext>
            </a:extLst>
          </p:cNvPr>
          <p:cNvSpPr txBox="1">
            <a:spLocks/>
          </p:cNvSpPr>
          <p:nvPr/>
        </p:nvSpPr>
        <p:spPr>
          <a:xfrm>
            <a:off x="6987397" y="2294628"/>
            <a:ext cx="4866348" cy="4298629"/>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b="0" i="0" kern="1200">
                <a:solidFill>
                  <a:schemeClr val="tx2"/>
                </a:solidFill>
                <a:latin typeface="Helvetica"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2200" b="1" dirty="0"/>
              <a:t>Future webinars</a:t>
            </a:r>
            <a:r>
              <a:rPr lang="en-US" sz="2200" dirty="0"/>
              <a:t>​</a:t>
            </a:r>
          </a:p>
          <a:p>
            <a:pPr fontAlgn="base"/>
            <a:r>
              <a:rPr lang="en-US" sz="1800" dirty="0">
                <a:latin typeface="Helvetica"/>
              </a:rPr>
              <a:t>Webinars are held 1</a:t>
            </a:r>
            <a:r>
              <a:rPr lang="en-US" sz="1800" baseline="30000" dirty="0">
                <a:latin typeface="Helvetica"/>
              </a:rPr>
              <a:t>st</a:t>
            </a:r>
            <a:r>
              <a:rPr lang="en-US" sz="1800" dirty="0">
                <a:latin typeface="Helvetica"/>
              </a:rPr>
              <a:t> Wednesday of each month at 10 a.m. PT​</a:t>
            </a:r>
          </a:p>
          <a:p>
            <a:pPr fontAlgn="base"/>
            <a:r>
              <a:rPr lang="en-US" sz="1800" dirty="0"/>
              <a:t>Topics will be announced in the Flight Opportunities newsletter and website​</a:t>
            </a:r>
          </a:p>
          <a:p>
            <a:pPr fontAlgn="base"/>
            <a:r>
              <a:rPr lang="en-US" sz="1800" dirty="0">
                <a:latin typeface="Helvetica"/>
              </a:rPr>
              <a:t>Session recordings will be posted on the Flight Opportunities website​</a:t>
            </a:r>
          </a:p>
          <a:p>
            <a:pPr fontAlgn="base"/>
            <a:r>
              <a:rPr lang="en-US" sz="1800" dirty="0"/>
              <a:t>Let us know session topics you would like to see covered</a:t>
            </a:r>
          </a:p>
          <a:p>
            <a:endParaRPr lang="en-US" dirty="0"/>
          </a:p>
        </p:txBody>
      </p:sp>
      <p:pic>
        <p:nvPicPr>
          <p:cNvPr id="10" name="Graphic 9" descr="Daily calendar with solid fill">
            <a:extLst>
              <a:ext uri="{FF2B5EF4-FFF2-40B4-BE49-F238E27FC236}">
                <a16:creationId xmlns:a16="http://schemas.microsoft.com/office/drawing/2014/main" id="{6E1B58B2-C071-B64E-A621-BA45438B39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653" y="3590358"/>
            <a:ext cx="504436" cy="504436"/>
          </a:xfrm>
          <a:prstGeom prst="rect">
            <a:avLst/>
          </a:prstGeom>
        </p:spPr>
      </p:pic>
    </p:spTree>
    <p:extLst>
      <p:ext uri="{BB962C8B-B14F-4D97-AF65-F5344CB8AC3E}">
        <p14:creationId xmlns:p14="http://schemas.microsoft.com/office/powerpoint/2010/main" val="178366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A063-5487-9842-B8CD-D11A1FDCE7C9}"/>
              </a:ext>
            </a:extLst>
          </p:cNvPr>
          <p:cNvSpPr>
            <a:spLocks noGrp="1"/>
          </p:cNvSpPr>
          <p:nvPr>
            <p:ph type="title"/>
          </p:nvPr>
        </p:nvSpPr>
        <p:spPr/>
        <p:txBody>
          <a:bodyPr/>
          <a:lstStyle/>
          <a:p>
            <a:r>
              <a:rPr lang="en-US" b="0" dirty="0"/>
              <a:t> </a:t>
            </a:r>
            <a:r>
              <a:rPr lang="en-US" dirty="0"/>
              <a:t>Welcome to the Community of Practice Webinar Series!</a:t>
            </a:r>
          </a:p>
        </p:txBody>
      </p:sp>
      <p:sp>
        <p:nvSpPr>
          <p:cNvPr id="3" name="Text Placeholder 2">
            <a:extLst>
              <a:ext uri="{FF2B5EF4-FFF2-40B4-BE49-F238E27FC236}">
                <a16:creationId xmlns:a16="http://schemas.microsoft.com/office/drawing/2014/main" id="{62EE4661-3C5A-C742-A0F1-7A12668BF168}"/>
              </a:ext>
            </a:extLst>
          </p:cNvPr>
          <p:cNvSpPr>
            <a:spLocks noGrp="1"/>
          </p:cNvSpPr>
          <p:nvPr>
            <p:ph type="body" sz="quarter" idx="10"/>
          </p:nvPr>
        </p:nvSpPr>
        <p:spPr/>
        <p:txBody>
          <a:bodyPr/>
          <a:lstStyle/>
          <a:p>
            <a:pPr marL="0" indent="0" fontAlgn="base">
              <a:buNone/>
            </a:pPr>
            <a:r>
              <a:rPr lang="en-US" b="1" i="1" dirty="0"/>
              <a:t>First, a bit of housekeeping…</a:t>
            </a:r>
            <a:r>
              <a:rPr lang="en-US" dirty="0"/>
              <a:t>​</a:t>
            </a:r>
          </a:p>
          <a:p>
            <a:pPr fontAlgn="base"/>
            <a:r>
              <a:rPr lang="en-US" dirty="0"/>
              <a:t>Please mute your microphone and turn off your camera​</a:t>
            </a:r>
          </a:p>
          <a:p>
            <a:pPr fontAlgn="base"/>
            <a:r>
              <a:rPr lang="en-US" dirty="0"/>
              <a:t>Today’s session will be recorded​</a:t>
            </a:r>
          </a:p>
          <a:p>
            <a:pPr fontAlgn="base"/>
            <a:r>
              <a:rPr lang="en-US" dirty="0"/>
              <a:t>Recordings for this and all future sessions will be posted on the Flight Opportunities website​</a:t>
            </a:r>
          </a:p>
          <a:p>
            <a:pPr fontAlgn="base"/>
            <a:r>
              <a:rPr lang="en-US" dirty="0"/>
              <a:t>Please engage!​</a:t>
            </a:r>
          </a:p>
          <a:p>
            <a:pPr lvl="1" fontAlgn="base"/>
            <a:r>
              <a:rPr lang="en-US" dirty="0"/>
              <a:t>Use the chat throughout the session to ask questions</a:t>
            </a:r>
          </a:p>
          <a:p>
            <a:endParaRPr lang="en-US" dirty="0"/>
          </a:p>
        </p:txBody>
      </p:sp>
      <p:sp>
        <p:nvSpPr>
          <p:cNvPr id="4" name="Slide Number Placeholder 3">
            <a:extLst>
              <a:ext uri="{FF2B5EF4-FFF2-40B4-BE49-F238E27FC236}">
                <a16:creationId xmlns:a16="http://schemas.microsoft.com/office/drawing/2014/main" id="{3E6ABBD5-2135-5544-B033-6BE7D9EC69B7}"/>
              </a:ext>
            </a:extLst>
          </p:cNvPr>
          <p:cNvSpPr>
            <a:spLocks noGrp="1"/>
          </p:cNvSpPr>
          <p:nvPr>
            <p:ph type="sldNum" sz="quarter" idx="4"/>
          </p:nvPr>
        </p:nvSpPr>
        <p:spPr/>
        <p:txBody>
          <a:bodyPr/>
          <a:lstStyle/>
          <a:p>
            <a:fld id="{78954722-3AE8-564D-8323-FFB0A98D9DE3}" type="slidenum">
              <a:rPr lang="en-US" smtClean="0"/>
              <a:pPr/>
              <a:t>2</a:t>
            </a:fld>
            <a:endParaRPr lang="en-US" dirty="0"/>
          </a:p>
        </p:txBody>
      </p:sp>
    </p:spTree>
    <p:extLst>
      <p:ext uri="{BB962C8B-B14F-4D97-AF65-F5344CB8AC3E}">
        <p14:creationId xmlns:p14="http://schemas.microsoft.com/office/powerpoint/2010/main" val="377107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D7AB6E-6E74-6742-BC6B-BC66676CBA5C}"/>
              </a:ext>
            </a:extLst>
          </p:cNvPr>
          <p:cNvSpPr>
            <a:spLocks noGrp="1"/>
          </p:cNvSpPr>
          <p:nvPr>
            <p:ph type="sldNum" sz="quarter" idx="4"/>
          </p:nvPr>
        </p:nvSpPr>
        <p:spPr/>
        <p:txBody>
          <a:bodyPr/>
          <a:lstStyle/>
          <a:p>
            <a:fld id="{78954722-3AE8-564D-8323-FFB0A98D9DE3}" type="slidenum">
              <a:rPr lang="en-US" smtClean="0"/>
              <a:pPr/>
              <a:t>20</a:t>
            </a:fld>
            <a:endParaRPr lang="en-US" dirty="0"/>
          </a:p>
        </p:txBody>
      </p:sp>
      <p:sp>
        <p:nvSpPr>
          <p:cNvPr id="4" name="Title 3">
            <a:extLst>
              <a:ext uri="{FF2B5EF4-FFF2-40B4-BE49-F238E27FC236}">
                <a16:creationId xmlns:a16="http://schemas.microsoft.com/office/drawing/2014/main" id="{868F8EE9-8620-A849-83FB-22C673869373}"/>
              </a:ext>
            </a:extLst>
          </p:cNvPr>
          <p:cNvSpPr>
            <a:spLocks noGrp="1"/>
          </p:cNvSpPr>
          <p:nvPr>
            <p:ph type="title"/>
          </p:nvPr>
        </p:nvSpPr>
        <p:spPr/>
        <p:txBody>
          <a:bodyPr/>
          <a:lstStyle/>
          <a:p>
            <a:r>
              <a:rPr lang="en-US" dirty="0"/>
              <a:t>Thank you! </a:t>
            </a:r>
          </a:p>
        </p:txBody>
      </p:sp>
      <p:sp>
        <p:nvSpPr>
          <p:cNvPr id="5" name="Content Placeholder 4">
            <a:extLst>
              <a:ext uri="{FF2B5EF4-FFF2-40B4-BE49-F238E27FC236}">
                <a16:creationId xmlns:a16="http://schemas.microsoft.com/office/drawing/2014/main" id="{0C16D142-CABD-454F-86DA-E8E821826A1E}"/>
              </a:ext>
            </a:extLst>
          </p:cNvPr>
          <p:cNvSpPr>
            <a:spLocks noGrp="1"/>
          </p:cNvSpPr>
          <p:nvPr>
            <p:ph sz="quarter" idx="10"/>
          </p:nvPr>
        </p:nvSpPr>
        <p:spPr>
          <a:xfrm>
            <a:off x="309966" y="2172698"/>
            <a:ext cx="6700434" cy="2546575"/>
          </a:xfrm>
        </p:spPr>
        <p:txBody>
          <a:bodyPr>
            <a:normAutofit/>
          </a:bodyPr>
          <a:lstStyle/>
          <a:p>
            <a:r>
              <a:rPr lang="en-US" dirty="0"/>
              <a:t>Flight Opportunities website: </a:t>
            </a:r>
            <a:r>
              <a:rPr lang="en-US" dirty="0">
                <a:hlinkClick r:id="rId2"/>
              </a:rPr>
              <a:t>http://nasa.gov/flightopportunities</a:t>
            </a:r>
            <a:r>
              <a:rPr lang="en-US" dirty="0"/>
              <a:t> </a:t>
            </a:r>
          </a:p>
          <a:p>
            <a:pPr>
              <a:spcBef>
                <a:spcPts val="2500"/>
              </a:spcBef>
            </a:pPr>
            <a:r>
              <a:rPr lang="en-US" dirty="0"/>
              <a:t>Contact us:</a:t>
            </a:r>
            <a:br>
              <a:rPr lang="en-US" dirty="0"/>
            </a:br>
            <a:r>
              <a:rPr lang="en-US" dirty="0">
                <a:hlinkClick r:id="rId3"/>
              </a:rPr>
              <a:t>NASA-FlightOpportunities@mail.nasa.gov</a:t>
            </a:r>
            <a:r>
              <a:rPr lang="en-US" dirty="0"/>
              <a:t> </a:t>
            </a:r>
          </a:p>
        </p:txBody>
      </p:sp>
      <p:sp>
        <p:nvSpPr>
          <p:cNvPr id="7" name="Content Placeholder 6">
            <a:extLst>
              <a:ext uri="{FF2B5EF4-FFF2-40B4-BE49-F238E27FC236}">
                <a16:creationId xmlns:a16="http://schemas.microsoft.com/office/drawing/2014/main" id="{6A8C5BD7-D54A-534B-B1CD-414B8C719C63}"/>
              </a:ext>
            </a:extLst>
          </p:cNvPr>
          <p:cNvSpPr>
            <a:spLocks noGrp="1"/>
          </p:cNvSpPr>
          <p:nvPr>
            <p:ph sz="quarter" idx="11"/>
          </p:nvPr>
        </p:nvSpPr>
        <p:spPr/>
        <p:txBody>
          <a:bodyPr/>
          <a:lstStyle/>
          <a:p>
            <a:endParaRPr lang="en-US"/>
          </a:p>
        </p:txBody>
      </p:sp>
    </p:spTree>
    <p:extLst>
      <p:ext uri="{BB962C8B-B14F-4D97-AF65-F5344CB8AC3E}">
        <p14:creationId xmlns:p14="http://schemas.microsoft.com/office/powerpoint/2010/main" val="331385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4214-21C6-1246-9CB3-274830912700}"/>
              </a:ext>
            </a:extLst>
          </p:cNvPr>
          <p:cNvSpPr>
            <a:spLocks noGrp="1"/>
          </p:cNvSpPr>
          <p:nvPr>
            <p:ph type="title"/>
          </p:nvPr>
        </p:nvSpPr>
        <p:spPr/>
        <p:txBody>
          <a:bodyPr/>
          <a:lstStyle/>
          <a:p>
            <a:r>
              <a:rPr lang="en-US" dirty="0"/>
              <a:t>Welcome to the Community of Practice Webinar Series!</a:t>
            </a:r>
            <a:r>
              <a:rPr lang="en-US" b="0" dirty="0"/>
              <a:t>​</a:t>
            </a:r>
            <a:endParaRPr lang="en-US" dirty="0"/>
          </a:p>
        </p:txBody>
      </p:sp>
      <p:sp>
        <p:nvSpPr>
          <p:cNvPr id="3" name="Text Placeholder 2">
            <a:extLst>
              <a:ext uri="{FF2B5EF4-FFF2-40B4-BE49-F238E27FC236}">
                <a16:creationId xmlns:a16="http://schemas.microsoft.com/office/drawing/2014/main" id="{8E6897CA-BFC1-9C4A-A5A1-D043374D5A4B}"/>
              </a:ext>
            </a:extLst>
          </p:cNvPr>
          <p:cNvSpPr>
            <a:spLocks noGrp="1"/>
          </p:cNvSpPr>
          <p:nvPr>
            <p:ph type="body" sz="quarter" idx="10"/>
          </p:nvPr>
        </p:nvSpPr>
        <p:spPr/>
        <p:txBody>
          <a:bodyPr>
            <a:normAutofit lnSpcReduction="10000"/>
          </a:bodyPr>
          <a:lstStyle/>
          <a:p>
            <a:pPr marL="0" indent="0" fontAlgn="base">
              <a:buNone/>
            </a:pPr>
            <a:r>
              <a:rPr lang="en-US" b="1" i="1" dirty="0"/>
              <a:t>Flight Opportunities hopes these webinars will enable researchers, program staff, and flight providers to connect informally and share information</a:t>
            </a:r>
            <a:r>
              <a:rPr lang="en-US" dirty="0"/>
              <a:t>​</a:t>
            </a:r>
          </a:p>
          <a:p>
            <a:pPr fontAlgn="base"/>
            <a:r>
              <a:rPr lang="en-US" dirty="0"/>
              <a:t>Designed to distill and share the most important lessons learned to:​</a:t>
            </a:r>
          </a:p>
          <a:p>
            <a:pPr lvl="1" fontAlgn="base"/>
            <a:r>
              <a:rPr lang="en-US" dirty="0"/>
              <a:t>Increase the impact of suborbital flight tests​</a:t>
            </a:r>
          </a:p>
          <a:p>
            <a:pPr lvl="1" fontAlgn="base"/>
            <a:r>
              <a:rPr lang="en-US" dirty="0"/>
              <a:t>Transfer best practices​</a:t>
            </a:r>
          </a:p>
          <a:p>
            <a:pPr lvl="1" fontAlgn="base"/>
            <a:r>
              <a:rPr lang="en-US" dirty="0"/>
              <a:t>Optimize the experience of current and prospective program participants​</a:t>
            </a:r>
          </a:p>
          <a:p>
            <a:pPr fontAlgn="base"/>
            <a:r>
              <a:rPr lang="en-US" dirty="0"/>
              <a:t>Part of a broad effort to capture, organize, and communicate lessons learned by suborbital researchers​</a:t>
            </a:r>
          </a:p>
          <a:p>
            <a:pPr fontAlgn="base"/>
            <a:r>
              <a:rPr lang="en-US" dirty="0"/>
              <a:t>An opportunity to hear from subject matter experts on best practices for preparing for suborbital flight tests​</a:t>
            </a:r>
          </a:p>
          <a:p>
            <a:endParaRPr lang="en-US" dirty="0"/>
          </a:p>
        </p:txBody>
      </p:sp>
      <p:sp>
        <p:nvSpPr>
          <p:cNvPr id="4" name="Slide Number Placeholder 3">
            <a:extLst>
              <a:ext uri="{FF2B5EF4-FFF2-40B4-BE49-F238E27FC236}">
                <a16:creationId xmlns:a16="http://schemas.microsoft.com/office/drawing/2014/main" id="{36EDE4A3-0969-924D-81B6-9D25EF4D4E74}"/>
              </a:ext>
            </a:extLst>
          </p:cNvPr>
          <p:cNvSpPr>
            <a:spLocks noGrp="1"/>
          </p:cNvSpPr>
          <p:nvPr>
            <p:ph type="sldNum" sz="quarter" idx="4"/>
          </p:nvPr>
        </p:nvSpPr>
        <p:spPr/>
        <p:txBody>
          <a:bodyPr/>
          <a:lstStyle/>
          <a:p>
            <a:fld id="{78954722-3AE8-564D-8323-FFB0A98D9DE3}" type="slidenum">
              <a:rPr lang="en-US" smtClean="0"/>
              <a:pPr/>
              <a:t>3</a:t>
            </a:fld>
            <a:endParaRPr lang="en-US" dirty="0"/>
          </a:p>
        </p:txBody>
      </p:sp>
    </p:spTree>
    <p:extLst>
      <p:ext uri="{BB962C8B-B14F-4D97-AF65-F5344CB8AC3E}">
        <p14:creationId xmlns:p14="http://schemas.microsoft.com/office/powerpoint/2010/main" val="180069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C078-4680-C14E-B3D2-A6C508707309}"/>
              </a:ext>
            </a:extLst>
          </p:cNvPr>
          <p:cNvSpPr>
            <a:spLocks noGrp="1"/>
          </p:cNvSpPr>
          <p:nvPr>
            <p:ph type="title"/>
          </p:nvPr>
        </p:nvSpPr>
        <p:spPr/>
        <p:txBody>
          <a:bodyPr/>
          <a:lstStyle/>
          <a:p>
            <a:r>
              <a:rPr lang="en-US" dirty="0"/>
              <a:t>Today’s Speakers</a:t>
            </a:r>
          </a:p>
        </p:txBody>
      </p:sp>
      <p:sp>
        <p:nvSpPr>
          <p:cNvPr id="4" name="Slide Number Placeholder 3">
            <a:extLst>
              <a:ext uri="{FF2B5EF4-FFF2-40B4-BE49-F238E27FC236}">
                <a16:creationId xmlns:a16="http://schemas.microsoft.com/office/drawing/2014/main" id="{D8200FC8-D680-284B-A508-85058033C35C}"/>
              </a:ext>
            </a:extLst>
          </p:cNvPr>
          <p:cNvSpPr>
            <a:spLocks noGrp="1"/>
          </p:cNvSpPr>
          <p:nvPr>
            <p:ph type="sldNum" sz="quarter" idx="4"/>
          </p:nvPr>
        </p:nvSpPr>
        <p:spPr/>
        <p:txBody>
          <a:bodyPr/>
          <a:lstStyle/>
          <a:p>
            <a:fld id="{78954722-3AE8-564D-8323-FFB0A98D9DE3}" type="slidenum">
              <a:rPr lang="en-US" smtClean="0"/>
              <a:pPr/>
              <a:t>4</a:t>
            </a:fld>
            <a:endParaRPr lang="en-US" dirty="0"/>
          </a:p>
        </p:txBody>
      </p:sp>
      <p:sp>
        <p:nvSpPr>
          <p:cNvPr id="5" name="Rectangle 4">
            <a:extLst>
              <a:ext uri="{FF2B5EF4-FFF2-40B4-BE49-F238E27FC236}">
                <a16:creationId xmlns:a16="http://schemas.microsoft.com/office/drawing/2014/main" id="{DBE27715-25A6-5A49-8C4A-AE17C5D262CE}"/>
              </a:ext>
            </a:extLst>
          </p:cNvPr>
          <p:cNvSpPr/>
          <p:nvPr/>
        </p:nvSpPr>
        <p:spPr>
          <a:xfrm>
            <a:off x="1053418" y="4850624"/>
            <a:ext cx="4236720" cy="918865"/>
          </a:xfrm>
          <a:prstGeom prst="rect">
            <a:avLst/>
          </a:prstGeom>
        </p:spPr>
        <p:txBody>
          <a:bodyPr wrap="square">
            <a:spAutoFit/>
          </a:bodyPr>
          <a:lstStyle/>
          <a:p>
            <a:pPr algn="ctr" fontAlgn="base"/>
            <a:r>
              <a:rPr lang="en-US" b="1" dirty="0">
                <a:solidFill>
                  <a:srgbClr val="000000"/>
                </a:solidFill>
                <a:latin typeface="Helvetica" pitchFamily="2" charset="0"/>
              </a:rPr>
              <a:t>Stephan Ord</a:t>
            </a:r>
            <a:endParaRPr lang="en-US" dirty="0">
              <a:solidFill>
                <a:srgbClr val="0B3C91"/>
              </a:solidFill>
              <a:latin typeface="Segoe UI" panose="020B0502040204020203" pitchFamily="34" charset="0"/>
            </a:endParaRPr>
          </a:p>
          <a:p>
            <a:pPr algn="ctr" fontAlgn="base"/>
            <a:r>
              <a:rPr lang="en-US" dirty="0">
                <a:solidFill>
                  <a:srgbClr val="000000"/>
                </a:solidFill>
                <a:latin typeface="Helvetica" pitchFamily="2" charset="0"/>
              </a:rPr>
              <a:t>Chief Technologist</a:t>
            </a:r>
            <a:endParaRPr lang="en-US" dirty="0">
              <a:solidFill>
                <a:srgbClr val="0B3C91"/>
              </a:solidFill>
              <a:latin typeface="Segoe UI" panose="020B0502040204020203" pitchFamily="34" charset="0"/>
            </a:endParaRPr>
          </a:p>
          <a:p>
            <a:pPr algn="ctr" fontAlgn="base"/>
            <a:r>
              <a:rPr lang="en-US" dirty="0">
                <a:solidFill>
                  <a:srgbClr val="000000"/>
                </a:solidFill>
                <a:latin typeface="Helvetica" pitchFamily="2" charset="0"/>
              </a:rPr>
              <a:t>NASA’s Flight Opportunities Program</a:t>
            </a:r>
            <a:endParaRPr lang="en-US" dirty="0">
              <a:solidFill>
                <a:srgbClr val="0B3C91"/>
              </a:solidFill>
              <a:latin typeface="Segoe UI" panose="020B0502040204020203" pitchFamily="34" charset="0"/>
            </a:endParaRPr>
          </a:p>
        </p:txBody>
      </p:sp>
      <p:sp>
        <p:nvSpPr>
          <p:cNvPr id="6" name="Rectangle 5">
            <a:extLst>
              <a:ext uri="{FF2B5EF4-FFF2-40B4-BE49-F238E27FC236}">
                <a16:creationId xmlns:a16="http://schemas.microsoft.com/office/drawing/2014/main" id="{24B16BA1-021D-7641-8C1C-9BA847E02836}"/>
              </a:ext>
            </a:extLst>
          </p:cNvPr>
          <p:cNvSpPr/>
          <p:nvPr/>
        </p:nvSpPr>
        <p:spPr>
          <a:xfrm>
            <a:off x="6096000" y="4850624"/>
            <a:ext cx="5203371" cy="1754326"/>
          </a:xfrm>
          <a:prstGeom prst="rect">
            <a:avLst/>
          </a:prstGeom>
        </p:spPr>
        <p:txBody>
          <a:bodyPr wrap="square">
            <a:spAutoFit/>
          </a:bodyPr>
          <a:lstStyle/>
          <a:p>
            <a:pPr algn="ctr" fontAlgn="base"/>
            <a:r>
              <a:rPr lang="en-US" b="1" dirty="0">
                <a:solidFill>
                  <a:srgbClr val="000000"/>
                </a:solidFill>
                <a:latin typeface="Helvetica" pitchFamily="2" charset="0"/>
              </a:rPr>
              <a:t>Brock LaMeres</a:t>
            </a:r>
            <a:endParaRPr lang="en-US" dirty="0">
              <a:solidFill>
                <a:srgbClr val="000000"/>
              </a:solidFill>
              <a:latin typeface="Helvetica" pitchFamily="2" charset="0"/>
            </a:endParaRPr>
          </a:p>
          <a:p>
            <a:pPr algn="ctr" fontAlgn="base"/>
            <a:r>
              <a:rPr lang="en-US" dirty="0">
                <a:solidFill>
                  <a:srgbClr val="000000"/>
                </a:solidFill>
                <a:latin typeface="Helvetica" pitchFamily="2" charset="0"/>
              </a:rPr>
              <a:t>Professor | Electrical &amp; Computer Engineering</a:t>
            </a:r>
          </a:p>
          <a:p>
            <a:pPr algn="ctr" fontAlgn="base"/>
            <a:r>
              <a:rPr lang="en-US" dirty="0">
                <a:solidFill>
                  <a:srgbClr val="000000"/>
                </a:solidFill>
                <a:latin typeface="Helvetica" pitchFamily="2" charset="0"/>
              </a:rPr>
              <a:t>Director | Montana Engineering Education Research Center</a:t>
            </a:r>
          </a:p>
          <a:p>
            <a:pPr algn="ctr" fontAlgn="base"/>
            <a:endParaRPr lang="en-US" dirty="0">
              <a:solidFill>
                <a:srgbClr val="0B3C91"/>
              </a:solidFill>
              <a:latin typeface="Segoe UI" panose="020B0502040204020203" pitchFamily="34" charset="0"/>
            </a:endParaRPr>
          </a:p>
          <a:p>
            <a:pPr algn="ctr" fontAlgn="base"/>
            <a:r>
              <a:rPr lang="en-US" dirty="0">
                <a:solidFill>
                  <a:srgbClr val="000000"/>
                </a:solidFill>
                <a:latin typeface="Helvetica" pitchFamily="2" charset="0"/>
              </a:rPr>
              <a:t>Montana State University</a:t>
            </a:r>
            <a:endParaRPr lang="en-US" dirty="0">
              <a:solidFill>
                <a:srgbClr val="0B3C91"/>
              </a:solidFill>
              <a:latin typeface="Segoe UI" panose="020B0502040204020203" pitchFamily="34" charset="0"/>
            </a:endParaRPr>
          </a:p>
        </p:txBody>
      </p:sp>
      <p:sp>
        <p:nvSpPr>
          <p:cNvPr id="7" name="TextBox 6">
            <a:extLst>
              <a:ext uri="{FF2B5EF4-FFF2-40B4-BE49-F238E27FC236}">
                <a16:creationId xmlns:a16="http://schemas.microsoft.com/office/drawing/2014/main" id="{284EA663-2020-FA42-B406-F9DFF0975A44}"/>
              </a:ext>
            </a:extLst>
          </p:cNvPr>
          <p:cNvSpPr txBox="1"/>
          <p:nvPr/>
        </p:nvSpPr>
        <p:spPr>
          <a:xfrm>
            <a:off x="1661160" y="2945785"/>
            <a:ext cx="2484120" cy="369332"/>
          </a:xfrm>
          <a:prstGeom prst="rect">
            <a:avLst/>
          </a:prstGeom>
          <a:noFill/>
        </p:spPr>
        <p:txBody>
          <a:bodyPr wrap="square" rtlCol="0">
            <a:spAutoFit/>
          </a:bodyPr>
          <a:lstStyle/>
          <a:p>
            <a:pPr algn="ctr"/>
            <a:r>
              <a:rPr lang="en-US" dirty="0">
                <a:highlight>
                  <a:srgbClr val="FFFF00"/>
                </a:highlight>
              </a:rPr>
              <a:t>Picture</a:t>
            </a:r>
          </a:p>
        </p:txBody>
      </p:sp>
      <p:sp>
        <p:nvSpPr>
          <p:cNvPr id="8" name="TextBox 7">
            <a:extLst>
              <a:ext uri="{FF2B5EF4-FFF2-40B4-BE49-F238E27FC236}">
                <a16:creationId xmlns:a16="http://schemas.microsoft.com/office/drawing/2014/main" id="{CEFAA633-DA59-0144-81D5-D1B12D1946E9}"/>
              </a:ext>
            </a:extLst>
          </p:cNvPr>
          <p:cNvSpPr txBox="1"/>
          <p:nvPr/>
        </p:nvSpPr>
        <p:spPr>
          <a:xfrm>
            <a:off x="6972300" y="2945785"/>
            <a:ext cx="2484120" cy="369332"/>
          </a:xfrm>
          <a:prstGeom prst="rect">
            <a:avLst/>
          </a:prstGeom>
          <a:noFill/>
        </p:spPr>
        <p:txBody>
          <a:bodyPr wrap="square" rtlCol="0">
            <a:spAutoFit/>
          </a:bodyPr>
          <a:lstStyle/>
          <a:p>
            <a:pPr algn="ctr"/>
            <a:r>
              <a:rPr lang="en-US" dirty="0">
                <a:highlight>
                  <a:srgbClr val="FFFF00"/>
                </a:highlight>
              </a:rPr>
              <a:t>Picture</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097" r="18265"/>
          <a:stretch/>
        </p:blipFill>
        <p:spPr>
          <a:xfrm>
            <a:off x="1908686" y="1841854"/>
            <a:ext cx="2786743" cy="291978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3693"/>
          <a:stretch/>
        </p:blipFill>
        <p:spPr>
          <a:xfrm>
            <a:off x="7255672" y="1862375"/>
            <a:ext cx="2375631" cy="2872911"/>
          </a:xfrm>
          <a:prstGeom prst="rect">
            <a:avLst/>
          </a:prstGeom>
        </p:spPr>
      </p:pic>
    </p:spTree>
    <p:extLst>
      <p:ext uri="{BB962C8B-B14F-4D97-AF65-F5344CB8AC3E}">
        <p14:creationId xmlns:p14="http://schemas.microsoft.com/office/powerpoint/2010/main" val="340221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68E53A-2D43-2347-A706-C19DA3DD4BA0}"/>
              </a:ext>
            </a:extLst>
          </p:cNvPr>
          <p:cNvSpPr>
            <a:spLocks noGrp="1"/>
          </p:cNvSpPr>
          <p:nvPr>
            <p:ph type="subTitle" idx="1"/>
          </p:nvPr>
        </p:nvSpPr>
        <p:spPr/>
        <p:txBody>
          <a:bodyPr/>
          <a:lstStyle/>
          <a:p>
            <a:r>
              <a:rPr lang="en-US" dirty="0"/>
              <a:t>NASA Flight Opportunities</a:t>
            </a:r>
          </a:p>
        </p:txBody>
      </p:sp>
      <p:sp>
        <p:nvSpPr>
          <p:cNvPr id="5" name="Title 4">
            <a:extLst>
              <a:ext uri="{FF2B5EF4-FFF2-40B4-BE49-F238E27FC236}">
                <a16:creationId xmlns:a16="http://schemas.microsoft.com/office/drawing/2014/main" id="{4841E424-BB16-654C-AB22-DC487CBE3B47}"/>
              </a:ext>
            </a:extLst>
          </p:cNvPr>
          <p:cNvSpPr>
            <a:spLocks noGrp="1"/>
          </p:cNvSpPr>
          <p:nvPr>
            <p:ph type="ctrTitle"/>
          </p:nvPr>
        </p:nvSpPr>
        <p:spPr>
          <a:xfrm>
            <a:off x="542894" y="5193082"/>
            <a:ext cx="6369536" cy="680568"/>
          </a:xfrm>
        </p:spPr>
        <p:txBody>
          <a:bodyPr>
            <a:normAutofit fontScale="90000"/>
          </a:bodyPr>
          <a:lstStyle/>
          <a:p>
            <a:r>
              <a:rPr lang="en-US" dirty="0"/>
              <a:t>Proposal Tips for Suborbital Testing with Flight Opportunities</a:t>
            </a:r>
          </a:p>
        </p:txBody>
      </p:sp>
      <p:sp>
        <p:nvSpPr>
          <p:cNvPr id="10" name="Text Placeholder 9">
            <a:extLst>
              <a:ext uri="{FF2B5EF4-FFF2-40B4-BE49-F238E27FC236}">
                <a16:creationId xmlns:a16="http://schemas.microsoft.com/office/drawing/2014/main" id="{EBCB6480-58C3-EA48-A797-5BD70946454A}"/>
              </a:ext>
            </a:extLst>
          </p:cNvPr>
          <p:cNvSpPr>
            <a:spLocks noGrp="1"/>
          </p:cNvSpPr>
          <p:nvPr>
            <p:ph type="body" sz="quarter" idx="10"/>
          </p:nvPr>
        </p:nvSpPr>
        <p:spPr/>
        <p:txBody>
          <a:bodyPr>
            <a:normAutofit lnSpcReduction="10000"/>
          </a:bodyPr>
          <a:lstStyle/>
          <a:p>
            <a:r>
              <a:rPr lang="en-US" dirty="0"/>
              <a:t>Stephan Ord, Chief Technologist, Flight Opportunities   |   February 2021</a:t>
            </a:r>
          </a:p>
          <a:p>
            <a:endParaRPr lang="en-US" dirty="0"/>
          </a:p>
        </p:txBody>
      </p:sp>
      <p:grpSp>
        <p:nvGrpSpPr>
          <p:cNvPr id="2" name="Group 1">
            <a:extLst>
              <a:ext uri="{FF2B5EF4-FFF2-40B4-BE49-F238E27FC236}">
                <a16:creationId xmlns:a16="http://schemas.microsoft.com/office/drawing/2014/main" id="{B9579762-A9B0-3444-B8EF-D5E10674BF45}"/>
              </a:ext>
            </a:extLst>
          </p:cNvPr>
          <p:cNvGrpSpPr/>
          <p:nvPr/>
        </p:nvGrpSpPr>
        <p:grpSpPr>
          <a:xfrm>
            <a:off x="7159925" y="1708480"/>
            <a:ext cx="4618944" cy="4679194"/>
            <a:chOff x="7380819" y="1708480"/>
            <a:chExt cx="4398050" cy="4455419"/>
          </a:xfrm>
        </p:grpSpPr>
        <p:pic>
          <p:nvPicPr>
            <p:cNvPr id="15" name="Picture 14">
              <a:extLst>
                <a:ext uri="{FF2B5EF4-FFF2-40B4-BE49-F238E27FC236}">
                  <a16:creationId xmlns:a16="http://schemas.microsoft.com/office/drawing/2014/main" id="{227D6052-571E-054C-9B9B-AF1C15D9A3F8}"/>
                </a:ext>
                <a:ext uri="{C183D7F6-B498-43B3-948B-1728B52AA6E4}">
                  <adec:decorative xmlns:adec="http://schemas.microsoft.com/office/drawing/2017/decorative" val="1"/>
                </a:ext>
              </a:extLst>
            </p:cNvPr>
            <p:cNvPicPr>
              <a:picLocks noChangeAspect="1"/>
            </p:cNvPicPr>
            <p:nvPr/>
          </p:nvPicPr>
          <p:blipFill rotWithShape="1">
            <a:blip r:embed="rId3"/>
            <a:srcRect l="26348" t="3799" r="17816" b="11171"/>
            <a:stretch/>
          </p:blipFill>
          <p:spPr>
            <a:xfrm>
              <a:off x="10369938" y="4732595"/>
              <a:ext cx="1408931" cy="1431304"/>
            </a:xfrm>
            <a:prstGeom prst="rect">
              <a:avLst/>
            </a:prstGeom>
          </p:spPr>
        </p:pic>
        <p:sp>
          <p:nvSpPr>
            <p:cNvPr id="25" name="Rectangle 24">
              <a:extLst>
                <a:ext uri="{FF2B5EF4-FFF2-40B4-BE49-F238E27FC236}">
                  <a16:creationId xmlns:a16="http://schemas.microsoft.com/office/drawing/2014/main" id="{27E0AA8B-2732-834A-B63C-C7688C508D2E}"/>
                </a:ext>
                <a:ext uri="{C183D7F6-B498-43B3-948B-1728B52AA6E4}">
                  <adec:decorative xmlns:adec="http://schemas.microsoft.com/office/drawing/2017/decorative" val="1"/>
                </a:ext>
              </a:extLst>
            </p:cNvPr>
            <p:cNvSpPr/>
            <p:nvPr/>
          </p:nvSpPr>
          <p:spPr>
            <a:xfrm>
              <a:off x="8018918" y="3218498"/>
              <a:ext cx="770835" cy="770835"/>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9803EB22-6953-114B-BEF3-3985E231ADEE}"/>
                </a:ext>
                <a:ext uri="{C183D7F6-B498-43B3-948B-1728B52AA6E4}">
                  <adec:decorative xmlns:adec="http://schemas.microsoft.com/office/drawing/2017/decorative" val="1"/>
                </a:ext>
              </a:extLst>
            </p:cNvPr>
            <p:cNvPicPr>
              <a:picLocks noChangeAspect="1"/>
            </p:cNvPicPr>
            <p:nvPr/>
          </p:nvPicPr>
          <p:blipFill rotWithShape="1">
            <a:blip r:embed="rId4"/>
            <a:srcRect l="19481" t="512" r="17051" b="4068"/>
            <a:stretch/>
          </p:blipFill>
          <p:spPr>
            <a:xfrm>
              <a:off x="8868947" y="3218493"/>
              <a:ext cx="1427163" cy="1431304"/>
            </a:xfrm>
            <a:prstGeom prst="rect">
              <a:avLst/>
            </a:prstGeom>
          </p:spPr>
        </p:pic>
        <p:pic>
          <p:nvPicPr>
            <p:cNvPr id="18" name="Picture 17">
              <a:extLst>
                <a:ext uri="{FF2B5EF4-FFF2-40B4-BE49-F238E27FC236}">
                  <a16:creationId xmlns:a16="http://schemas.microsoft.com/office/drawing/2014/main" id="{FC68A6D6-5980-7F43-AB42-DA21C04FD001}"/>
                </a:ext>
                <a:ext uri="{C183D7F6-B498-43B3-948B-1728B52AA6E4}">
                  <adec:decorative xmlns:adec="http://schemas.microsoft.com/office/drawing/2017/decorative" val="1"/>
                </a:ext>
              </a:extLst>
            </p:cNvPr>
            <p:cNvPicPr>
              <a:picLocks noChangeAspect="1"/>
            </p:cNvPicPr>
            <p:nvPr/>
          </p:nvPicPr>
          <p:blipFill rotWithShape="1">
            <a:blip r:embed="rId5"/>
            <a:srcRect l="35319" t="45496" r="45380" b="25109"/>
            <a:stretch/>
          </p:blipFill>
          <p:spPr>
            <a:xfrm>
              <a:off x="8878061" y="1708480"/>
              <a:ext cx="1408933" cy="1431302"/>
            </a:xfrm>
            <a:prstGeom prst="rect">
              <a:avLst/>
            </a:prstGeom>
          </p:spPr>
        </p:pic>
        <p:pic>
          <p:nvPicPr>
            <p:cNvPr id="16" name="Picture 15">
              <a:extLst>
                <a:ext uri="{FF2B5EF4-FFF2-40B4-BE49-F238E27FC236}">
                  <a16:creationId xmlns:a16="http://schemas.microsoft.com/office/drawing/2014/main" id="{F320599C-29D4-7841-885E-AA1D606FE3B1}"/>
                </a:ext>
                <a:ext uri="{C183D7F6-B498-43B3-948B-1728B52AA6E4}">
                  <adec:decorative xmlns:adec="http://schemas.microsoft.com/office/drawing/2017/decorative" val="1"/>
                </a:ext>
              </a:extLst>
            </p:cNvPr>
            <p:cNvPicPr>
              <a:picLocks noChangeAspect="1"/>
            </p:cNvPicPr>
            <p:nvPr/>
          </p:nvPicPr>
          <p:blipFill rotWithShape="1">
            <a:blip r:embed="rId6"/>
            <a:srcRect l="27877" t="72" r="7269" b="235"/>
            <a:stretch/>
          </p:blipFill>
          <p:spPr>
            <a:xfrm>
              <a:off x="10369938" y="1710697"/>
              <a:ext cx="1408931" cy="1443855"/>
            </a:xfrm>
            <a:prstGeom prst="rect">
              <a:avLst/>
            </a:prstGeom>
          </p:spPr>
        </p:pic>
        <p:pic>
          <p:nvPicPr>
            <p:cNvPr id="14" name="Picture 13">
              <a:extLst>
                <a:ext uri="{FF2B5EF4-FFF2-40B4-BE49-F238E27FC236}">
                  <a16:creationId xmlns:a16="http://schemas.microsoft.com/office/drawing/2014/main" id="{CD23C7BB-BD12-7147-919E-3D287EF6B300}"/>
                </a:ext>
                <a:ext uri="{C183D7F6-B498-43B3-948B-1728B52AA6E4}">
                  <adec:decorative xmlns:adec="http://schemas.microsoft.com/office/drawing/2017/decorative" val="1"/>
                </a:ext>
              </a:extLst>
            </p:cNvPr>
            <p:cNvPicPr>
              <a:picLocks noChangeAspect="1"/>
            </p:cNvPicPr>
            <p:nvPr/>
          </p:nvPicPr>
          <p:blipFill rotWithShape="1">
            <a:blip r:embed="rId7"/>
            <a:srcRect l="21937" t="87" r="22088" b="-87"/>
            <a:stretch/>
          </p:blipFill>
          <p:spPr>
            <a:xfrm>
              <a:off x="10369938" y="3218493"/>
              <a:ext cx="1408931" cy="1431304"/>
            </a:xfrm>
            <a:prstGeom prst="rect">
              <a:avLst/>
            </a:prstGeom>
          </p:spPr>
        </p:pic>
        <p:pic>
          <p:nvPicPr>
            <p:cNvPr id="12" name="Picture 11">
              <a:extLst>
                <a:ext uri="{FF2B5EF4-FFF2-40B4-BE49-F238E27FC236}">
                  <a16:creationId xmlns:a16="http://schemas.microsoft.com/office/drawing/2014/main" id="{DE37ADD1-66F1-E449-912A-29C2B4633E61}"/>
                </a:ext>
                <a:ext uri="{C183D7F6-B498-43B3-948B-1728B52AA6E4}">
                  <adec:decorative xmlns:adec="http://schemas.microsoft.com/office/drawing/2017/decorative" val="1"/>
                </a:ext>
              </a:extLst>
            </p:cNvPr>
            <p:cNvPicPr>
              <a:picLocks noChangeAspect="1"/>
            </p:cNvPicPr>
            <p:nvPr/>
          </p:nvPicPr>
          <p:blipFill rotWithShape="1">
            <a:blip r:embed="rId8"/>
            <a:srcRect l="19390" t="1395" r="15595" b="443"/>
            <a:stretch/>
          </p:blipFill>
          <p:spPr>
            <a:xfrm>
              <a:off x="7380819" y="1715471"/>
              <a:ext cx="1408933" cy="1417320"/>
            </a:xfrm>
            <a:prstGeom prst="rect">
              <a:avLst/>
            </a:prstGeom>
          </p:spPr>
        </p:pic>
        <p:sp>
          <p:nvSpPr>
            <p:cNvPr id="6" name="Rectangle 5">
              <a:extLst>
                <a:ext uri="{FF2B5EF4-FFF2-40B4-BE49-F238E27FC236}">
                  <a16:creationId xmlns:a16="http://schemas.microsoft.com/office/drawing/2014/main" id="{AACDADBD-C693-F740-894F-E58F2B269AF4}"/>
                </a:ext>
                <a:ext uri="{C183D7F6-B498-43B3-948B-1728B52AA6E4}">
                  <adec:decorative xmlns:adec="http://schemas.microsoft.com/office/drawing/2017/decorative" val="1"/>
                </a:ext>
              </a:extLst>
            </p:cNvPr>
            <p:cNvSpPr/>
            <p:nvPr/>
          </p:nvSpPr>
          <p:spPr>
            <a:xfrm>
              <a:off x="9525276" y="4732600"/>
              <a:ext cx="770835" cy="770835"/>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166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293EA-75C9-3D4C-AB39-F2AFE4D0995D}"/>
              </a:ext>
            </a:extLst>
          </p:cNvPr>
          <p:cNvSpPr>
            <a:spLocks noGrp="1"/>
          </p:cNvSpPr>
          <p:nvPr>
            <p:ph type="title"/>
          </p:nvPr>
        </p:nvSpPr>
        <p:spPr/>
        <p:txBody>
          <a:bodyPr/>
          <a:lstStyle/>
          <a:p>
            <a:r>
              <a:rPr lang="en-US" dirty="0">
                <a:latin typeface="Helvetica"/>
              </a:rPr>
              <a:t>Flight Opportunities mission</a:t>
            </a:r>
            <a:endParaRPr lang="en-US" dirty="0"/>
          </a:p>
        </p:txBody>
      </p:sp>
      <p:sp>
        <p:nvSpPr>
          <p:cNvPr id="3" name="Slide Number Placeholder 2">
            <a:extLst>
              <a:ext uri="{FF2B5EF4-FFF2-40B4-BE49-F238E27FC236}">
                <a16:creationId xmlns:a16="http://schemas.microsoft.com/office/drawing/2014/main" id="{1BCB2D08-D2A2-A447-9AED-BAE64299DDFA}"/>
              </a:ext>
            </a:extLst>
          </p:cNvPr>
          <p:cNvSpPr>
            <a:spLocks noGrp="1"/>
          </p:cNvSpPr>
          <p:nvPr>
            <p:ph type="sldNum" sz="quarter" idx="4"/>
          </p:nvPr>
        </p:nvSpPr>
        <p:spPr/>
        <p:txBody>
          <a:bodyPr/>
          <a:lstStyle/>
          <a:p>
            <a:fld id="{78954722-3AE8-564D-8323-FFB0A98D9DE3}" type="slidenum">
              <a:rPr lang="en-US" smtClean="0"/>
              <a:pPr/>
              <a:t>6</a:t>
            </a:fld>
            <a:endParaRPr lang="en-US" dirty="0"/>
          </a:p>
        </p:txBody>
      </p:sp>
      <p:sp>
        <p:nvSpPr>
          <p:cNvPr id="5" name="Text Placeholder 4">
            <a:extLst>
              <a:ext uri="{FF2B5EF4-FFF2-40B4-BE49-F238E27FC236}">
                <a16:creationId xmlns:a16="http://schemas.microsoft.com/office/drawing/2014/main" id="{3E53D2F4-581E-314F-B63F-D577F3B6038A}"/>
              </a:ext>
            </a:extLst>
          </p:cNvPr>
          <p:cNvSpPr txBox="1">
            <a:spLocks/>
          </p:cNvSpPr>
          <p:nvPr/>
        </p:nvSpPr>
        <p:spPr>
          <a:xfrm>
            <a:off x="541873" y="2110787"/>
            <a:ext cx="5775800" cy="2525486"/>
          </a:xfrm>
          <a:prstGeom prst="rect">
            <a:avLst/>
          </a:prstGeom>
        </p:spPr>
        <p:txBody>
          <a:bodyPr>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b="0" i="0" kern="1200">
                <a:solidFill>
                  <a:schemeClr val="tx2"/>
                </a:solidFill>
                <a:latin typeface="Helvetica"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ysClr val="windowText" lastClr="000000"/>
                </a:solidFill>
                <a:cs typeface="Arial" panose="020B0604020202020204" pitchFamily="34" charset="0"/>
              </a:rPr>
              <a:t>The Flight Opportunities program facilitates </a:t>
            </a:r>
            <a:r>
              <a:rPr lang="en-US" sz="2000" b="1" dirty="0">
                <a:solidFill>
                  <a:schemeClr val="tx1"/>
                </a:solidFill>
                <a:cs typeface="Arial" panose="020B0604020202020204" pitchFamily="34" charset="0"/>
              </a:rPr>
              <a:t>rapid demonstration </a:t>
            </a:r>
            <a:r>
              <a:rPr lang="en-US" sz="2000" dirty="0">
                <a:solidFill>
                  <a:sysClr val="windowText" lastClr="000000"/>
                </a:solidFill>
                <a:cs typeface="Arial" panose="020B0604020202020204" pitchFamily="34" charset="0"/>
              </a:rPr>
              <a:t>of promising technologies for space exploration, discovery, and the expansion of space commerce through </a:t>
            </a:r>
            <a:r>
              <a:rPr lang="en-US" sz="2000" b="1" dirty="0">
                <a:solidFill>
                  <a:schemeClr val="tx1"/>
                </a:solidFill>
                <a:cs typeface="Arial" panose="020B0604020202020204" pitchFamily="34" charset="0"/>
              </a:rPr>
              <a:t>suborbital testing with industry flight providers</a:t>
            </a:r>
            <a:r>
              <a:rPr lang="en-US" sz="2000" dirty="0">
                <a:solidFill>
                  <a:sysClr val="windowText" lastClr="000000"/>
                </a:solidFill>
                <a:cs typeface="Arial" panose="020B0604020202020204" pitchFamily="34" charset="0"/>
              </a:rPr>
              <a:t>.</a:t>
            </a:r>
            <a:endParaRPr lang="en-US" sz="2000" b="1" dirty="0">
              <a:solidFill>
                <a:sysClr val="windowText" lastClr="000000"/>
              </a:solidFill>
              <a:cs typeface="Arial" panose="020B0604020202020204" pitchFamily="34" charset="0"/>
            </a:endParaRPr>
          </a:p>
        </p:txBody>
      </p:sp>
      <p:pic>
        <p:nvPicPr>
          <p:cNvPr id="6" name="Picture Placeholder 8" descr="A picture containing outdoor, water, light, boat&#10;&#10;Description automatically generated">
            <a:extLst>
              <a:ext uri="{FF2B5EF4-FFF2-40B4-BE49-F238E27FC236}">
                <a16:creationId xmlns:a16="http://schemas.microsoft.com/office/drawing/2014/main" id="{ADBE13A6-2F1B-F947-A4D1-3D59D91970F5}"/>
              </a:ext>
            </a:extLst>
          </p:cNvPr>
          <p:cNvPicPr>
            <a:picLocks noChangeAspect="1"/>
          </p:cNvPicPr>
          <p:nvPr/>
        </p:nvPicPr>
        <p:blipFill rotWithShape="1">
          <a:blip r:embed="rId2"/>
          <a:srcRect l="265" t="471" r="9313" b="-1"/>
          <a:stretch/>
        </p:blipFill>
        <p:spPr>
          <a:xfrm>
            <a:off x="9713544" y="1103894"/>
            <a:ext cx="2380479" cy="3494014"/>
          </a:xfrm>
          <a:prstGeom prst="rect">
            <a:avLst/>
          </a:prstGeom>
        </p:spPr>
      </p:pic>
      <p:pic>
        <p:nvPicPr>
          <p:cNvPr id="8" name="Picture Placeholder 33" descr="A person sitting at a desk&#10;&#10;Description automatically generated">
            <a:extLst>
              <a:ext uri="{FF2B5EF4-FFF2-40B4-BE49-F238E27FC236}">
                <a16:creationId xmlns:a16="http://schemas.microsoft.com/office/drawing/2014/main" id="{4CB1F17A-05A0-3440-A4A7-F59DAF645B7B}"/>
              </a:ext>
            </a:extLst>
          </p:cNvPr>
          <p:cNvPicPr>
            <a:picLocks noChangeAspect="1"/>
          </p:cNvPicPr>
          <p:nvPr/>
        </p:nvPicPr>
        <p:blipFill rotWithShape="1">
          <a:blip r:embed="rId3"/>
          <a:srcRect l="347" t="18731" r="204" b="8549"/>
          <a:stretch/>
        </p:blipFill>
        <p:spPr>
          <a:xfrm>
            <a:off x="7910040" y="4655286"/>
            <a:ext cx="4183983" cy="2032853"/>
          </a:xfrm>
          <a:prstGeom prst="rect">
            <a:avLst/>
          </a:prstGeom>
        </p:spPr>
      </p:pic>
      <p:pic>
        <p:nvPicPr>
          <p:cNvPr id="9" name="Picture Placeholder 35" descr="A picture containing person, indoor, man, table&#10;&#10;Description automatically generated">
            <a:extLst>
              <a:ext uri="{FF2B5EF4-FFF2-40B4-BE49-F238E27FC236}">
                <a16:creationId xmlns:a16="http://schemas.microsoft.com/office/drawing/2014/main" id="{49CA6D1A-ECB4-3E4C-AED6-74491E4C885F}"/>
              </a:ext>
            </a:extLst>
          </p:cNvPr>
          <p:cNvPicPr>
            <a:picLocks noChangeAspect="1"/>
          </p:cNvPicPr>
          <p:nvPr/>
        </p:nvPicPr>
        <p:blipFill rotWithShape="1">
          <a:blip r:embed="rId4"/>
          <a:srcRect t="-1" b="46558"/>
          <a:stretch/>
        </p:blipFill>
        <p:spPr>
          <a:xfrm>
            <a:off x="6812987" y="2580513"/>
            <a:ext cx="2830636" cy="2017395"/>
          </a:xfrm>
          <a:prstGeom prst="rect">
            <a:avLst/>
          </a:prstGeom>
        </p:spPr>
      </p:pic>
      <p:pic>
        <p:nvPicPr>
          <p:cNvPr id="10" name="Picture 9" descr="A picture containing outdoor, road, sitting, street&#10;&#10;Description automatically generated">
            <a:extLst>
              <a:ext uri="{FF2B5EF4-FFF2-40B4-BE49-F238E27FC236}">
                <a16:creationId xmlns:a16="http://schemas.microsoft.com/office/drawing/2014/main" id="{0DFA6FAC-5FFD-D649-BDFB-E544AD39D730}"/>
              </a:ext>
            </a:extLst>
          </p:cNvPr>
          <p:cNvPicPr>
            <a:picLocks noChangeAspect="1"/>
          </p:cNvPicPr>
          <p:nvPr/>
        </p:nvPicPr>
        <p:blipFill>
          <a:blip r:embed="rId5"/>
          <a:stretch>
            <a:fillRect/>
          </a:stretch>
        </p:blipFill>
        <p:spPr>
          <a:xfrm>
            <a:off x="5829340" y="4655286"/>
            <a:ext cx="2017398" cy="2017396"/>
          </a:xfrm>
          <a:prstGeom prst="rect">
            <a:avLst/>
          </a:prstGeom>
        </p:spPr>
      </p:pic>
      <p:pic>
        <p:nvPicPr>
          <p:cNvPr id="11" name="Picture 10">
            <a:extLst>
              <a:ext uri="{FF2B5EF4-FFF2-40B4-BE49-F238E27FC236}">
                <a16:creationId xmlns:a16="http://schemas.microsoft.com/office/drawing/2014/main" id="{AFB874C6-5839-034B-8ECE-359E59AE05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2598"/>
          <a:stretch/>
        </p:blipFill>
        <p:spPr>
          <a:xfrm>
            <a:off x="3674078" y="4650675"/>
            <a:ext cx="2082004" cy="2017395"/>
          </a:xfrm>
          <a:prstGeom prst="rect">
            <a:avLst/>
          </a:prstGeom>
        </p:spPr>
      </p:pic>
    </p:spTree>
    <p:extLst>
      <p:ext uri="{BB962C8B-B14F-4D97-AF65-F5344CB8AC3E}">
        <p14:creationId xmlns:p14="http://schemas.microsoft.com/office/powerpoint/2010/main" val="118145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61C1-6818-2F4E-8298-4C02F89C674C}"/>
              </a:ext>
            </a:extLst>
          </p:cNvPr>
          <p:cNvSpPr>
            <a:spLocks noGrp="1"/>
          </p:cNvSpPr>
          <p:nvPr>
            <p:ph type="title"/>
          </p:nvPr>
        </p:nvSpPr>
        <p:spPr/>
        <p:txBody>
          <a:bodyPr>
            <a:normAutofit/>
          </a:bodyPr>
          <a:lstStyle/>
          <a:p>
            <a:r>
              <a:rPr lang="en-US" dirty="0"/>
              <a:t>Suborbital flights – a step on the way to orbit</a:t>
            </a:r>
          </a:p>
        </p:txBody>
      </p:sp>
      <p:sp>
        <p:nvSpPr>
          <p:cNvPr id="3" name="Slide Number Placeholder 2">
            <a:extLst>
              <a:ext uri="{FF2B5EF4-FFF2-40B4-BE49-F238E27FC236}">
                <a16:creationId xmlns:a16="http://schemas.microsoft.com/office/drawing/2014/main" id="{2E748300-AF3C-A842-9030-48812A6276ED}"/>
              </a:ext>
            </a:extLst>
          </p:cNvPr>
          <p:cNvSpPr>
            <a:spLocks noGrp="1"/>
          </p:cNvSpPr>
          <p:nvPr>
            <p:ph type="sldNum" sz="quarter" idx="4"/>
          </p:nvPr>
        </p:nvSpPr>
        <p:spPr/>
        <p:txBody>
          <a:bodyPr/>
          <a:lstStyle/>
          <a:p>
            <a:fld id="{78954722-3AE8-564D-8323-FFB0A98D9DE3}" type="slidenum">
              <a:rPr lang="en-US" smtClean="0"/>
              <a:pPr/>
              <a:t>7</a:t>
            </a:fld>
            <a:endParaRPr lang="en-US" dirty="0"/>
          </a:p>
        </p:txBody>
      </p:sp>
      <p:pic>
        <p:nvPicPr>
          <p:cNvPr id="5" name="Picture 4" descr="A screen shot of a computer&#10;&#10;Description automatically generated with low confidence">
            <a:extLst>
              <a:ext uri="{FF2B5EF4-FFF2-40B4-BE49-F238E27FC236}">
                <a16:creationId xmlns:a16="http://schemas.microsoft.com/office/drawing/2014/main" id="{1C580995-B046-C540-A937-F51B06529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70" y="980919"/>
            <a:ext cx="11889678" cy="5835284"/>
          </a:xfrm>
          <a:prstGeom prst="rect">
            <a:avLst/>
          </a:prstGeom>
        </p:spPr>
      </p:pic>
    </p:spTree>
    <p:extLst>
      <p:ext uri="{BB962C8B-B14F-4D97-AF65-F5344CB8AC3E}">
        <p14:creationId xmlns:p14="http://schemas.microsoft.com/office/powerpoint/2010/main" val="186703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Helvetica"/>
              </a:rPr>
              <a:t>Accessing suborbital flights</a:t>
            </a:r>
            <a:endParaRPr lang="en-US" i="1" dirty="0">
              <a:latin typeface="Helvetica"/>
            </a:endParaRPr>
          </a:p>
        </p:txBody>
      </p:sp>
      <p:sp>
        <p:nvSpPr>
          <p:cNvPr id="3" name="Content Placeholder 2"/>
          <p:cNvSpPr>
            <a:spLocks noGrp="1"/>
          </p:cNvSpPr>
          <p:nvPr>
            <p:ph idx="1"/>
          </p:nvPr>
        </p:nvSpPr>
        <p:spPr>
          <a:xfrm>
            <a:off x="270936" y="1810541"/>
            <a:ext cx="11418301" cy="4514450"/>
          </a:xfrm>
        </p:spPr>
        <p:txBody>
          <a:bodyPr vert="horz" lIns="91440" tIns="45720" rIns="91440" bIns="45720" rtlCol="0" anchor="t">
            <a:noAutofit/>
          </a:bodyPr>
          <a:lstStyle/>
          <a:p>
            <a:r>
              <a:rPr lang="en-US" sz="1800" b="1" dirty="0"/>
              <a:t>Tech Flights Solicitation </a:t>
            </a:r>
          </a:p>
          <a:p>
            <a:pPr lvl="1"/>
            <a:r>
              <a:rPr lang="en-US" sz="1600" dirty="0">
                <a:latin typeface="Helvetica"/>
              </a:rPr>
              <a:t>Awards and agreements for flight tests are open to researchers from industry, academia, and non-profit research institutes.</a:t>
            </a:r>
            <a:endParaRPr lang="en-US" sz="1600" dirty="0"/>
          </a:p>
          <a:p>
            <a:pPr lvl="1"/>
            <a:r>
              <a:rPr lang="en-US" sz="1600" dirty="0">
                <a:latin typeface="Helvetica"/>
              </a:rPr>
              <a:t>Awardees select a flight provider of their choice and work directly with this provider.</a:t>
            </a:r>
            <a:endParaRPr lang="en-US" sz="1600" dirty="0"/>
          </a:p>
          <a:p>
            <a:r>
              <a:rPr lang="en-US" sz="1800" b="1" dirty="0">
                <a:latin typeface="Helvetica"/>
              </a:rPr>
              <a:t>NASA’s Established Program to Stimulate Competitive Research (EPSCOR)</a:t>
            </a:r>
          </a:p>
          <a:p>
            <a:pPr lvl="1"/>
            <a:r>
              <a:rPr lang="en-US" sz="1600" dirty="0">
                <a:latin typeface="Helvetica"/>
              </a:rPr>
              <a:t>An amendment to the existing 2021 </a:t>
            </a:r>
            <a:r>
              <a:rPr lang="en-US" sz="1600" dirty="0" err="1">
                <a:latin typeface="Helvetica"/>
              </a:rPr>
              <a:t>EPSCoR</a:t>
            </a:r>
            <a:r>
              <a:rPr lang="en-US" sz="1600" dirty="0">
                <a:latin typeface="Helvetica"/>
              </a:rPr>
              <a:t> International Space Station Flight Opportunity solicitation allows proposal of suborbital flights to further </a:t>
            </a:r>
            <a:r>
              <a:rPr lang="en-US" sz="1600" dirty="0" err="1">
                <a:latin typeface="Helvetica"/>
              </a:rPr>
              <a:t>EPSCoR</a:t>
            </a:r>
            <a:r>
              <a:rPr lang="en-US" sz="1600" dirty="0">
                <a:latin typeface="Helvetica"/>
              </a:rPr>
              <a:t>-funded research.</a:t>
            </a:r>
          </a:p>
          <a:p>
            <a:pPr lvl="1"/>
            <a:r>
              <a:rPr lang="en-US" sz="1600" dirty="0">
                <a:latin typeface="Helvetica"/>
              </a:rPr>
              <a:t>Proposals are due by February 22, 2021 (more info on </a:t>
            </a:r>
            <a:r>
              <a:rPr lang="en-US" sz="1600" dirty="0">
                <a:latin typeface="Helvetica"/>
                <a:hlinkClick r:id="rId3"/>
              </a:rPr>
              <a:t>NSPIRES</a:t>
            </a:r>
            <a:r>
              <a:rPr lang="en-US" sz="1600" dirty="0">
                <a:latin typeface="Helvetica"/>
              </a:rPr>
              <a:t>).</a:t>
            </a:r>
            <a:endParaRPr lang="en-US" sz="1600" dirty="0"/>
          </a:p>
          <a:p>
            <a:r>
              <a:rPr lang="en-US" sz="1800" b="1" dirty="0">
                <a:latin typeface="Helvetica"/>
              </a:rPr>
              <a:t>Small Business Innovation Research (SBIR) and Small Business Technology Transfer (STTR)</a:t>
            </a:r>
            <a:endParaRPr lang="en-US" sz="1800" b="1" dirty="0"/>
          </a:p>
          <a:p>
            <a:pPr lvl="1"/>
            <a:r>
              <a:rPr lang="en-US" sz="1600" dirty="0">
                <a:latin typeface="Helvetica"/>
              </a:rPr>
              <a:t>Flight Opportunities can be an “external investor” for SBIR/STTR Post Phase II activities with suborbital flight testing.</a:t>
            </a:r>
            <a:endParaRPr lang="en-US" sz="1600" dirty="0"/>
          </a:p>
          <a:p>
            <a:pPr lvl="1"/>
            <a:r>
              <a:rPr lang="en-US" sz="1600" dirty="0">
                <a:latin typeface="Helvetica"/>
              </a:rPr>
              <a:t>Funds can be used for services from any viable U.S. commercial flight vendor that best meets the project’s needs.</a:t>
            </a:r>
            <a:endParaRPr lang="en-US" sz="1600" dirty="0"/>
          </a:p>
          <a:p>
            <a:r>
              <a:rPr lang="en-US" sz="1800" b="1" dirty="0"/>
              <a:t>NASA-Supported Technology Development</a:t>
            </a:r>
          </a:p>
          <a:p>
            <a:pPr lvl="1"/>
            <a:r>
              <a:rPr lang="en-US" sz="1600" dirty="0">
                <a:latin typeface="Helvetica"/>
              </a:rPr>
              <a:t>NASA researchers should reach out to Flight Opportunities at any time to discuss their need for suborbital flight tests.</a:t>
            </a:r>
            <a:endParaRPr lang="en-US" dirty="0"/>
          </a:p>
        </p:txBody>
      </p:sp>
      <p:sp>
        <p:nvSpPr>
          <p:cNvPr id="4" name="Slide Number Placeholder 3"/>
          <p:cNvSpPr>
            <a:spLocks noGrp="1"/>
          </p:cNvSpPr>
          <p:nvPr>
            <p:ph type="sldNum" sz="quarter" idx="12"/>
          </p:nvPr>
        </p:nvSpPr>
        <p:spPr/>
        <p:txBody>
          <a:bodyPr/>
          <a:lstStyle/>
          <a:p>
            <a:fld id="{76A6E32F-E0E4-B546-85C3-5B454B3FF064}" type="slidenum">
              <a:rPr lang="en-US" smtClean="0"/>
              <a:t>8</a:t>
            </a:fld>
            <a:endParaRPr lang="en-US"/>
          </a:p>
        </p:txBody>
      </p:sp>
    </p:spTree>
    <p:extLst>
      <p:ext uri="{BB962C8B-B14F-4D97-AF65-F5344CB8AC3E}">
        <p14:creationId xmlns:p14="http://schemas.microsoft.com/office/powerpoint/2010/main" val="309704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F4B128-15C8-754B-B345-79804CBE967F}"/>
              </a:ext>
            </a:extLst>
          </p:cNvPr>
          <p:cNvSpPr>
            <a:spLocks noGrp="1"/>
          </p:cNvSpPr>
          <p:nvPr>
            <p:ph type="body" sz="quarter" idx="10"/>
          </p:nvPr>
        </p:nvSpPr>
        <p:spPr>
          <a:xfrm>
            <a:off x="541871" y="1840465"/>
            <a:ext cx="10093472" cy="330211"/>
          </a:xfrm>
        </p:spPr>
        <p:txBody>
          <a:bodyPr>
            <a:noAutofit/>
          </a:bodyPr>
          <a:lstStyle/>
          <a:p>
            <a:pPr marL="0" indent="0">
              <a:buNone/>
            </a:pPr>
            <a:r>
              <a:rPr lang="en-US" sz="2000" b="1" dirty="0"/>
              <a:t>Get in touch with Flight Opportunities early in the technology development cycle</a:t>
            </a:r>
            <a:br>
              <a:rPr lang="en-US" sz="1600" b="1" dirty="0"/>
            </a:br>
            <a:endParaRPr lang="en-US" sz="1600" dirty="0"/>
          </a:p>
        </p:txBody>
      </p:sp>
      <p:sp>
        <p:nvSpPr>
          <p:cNvPr id="4" name="Slide Number Placeholder 3"/>
          <p:cNvSpPr>
            <a:spLocks noGrp="1"/>
          </p:cNvSpPr>
          <p:nvPr>
            <p:ph type="sldNum" sz="quarter" idx="4"/>
          </p:nvPr>
        </p:nvSpPr>
        <p:spPr/>
        <p:txBody>
          <a:bodyPr/>
          <a:lstStyle/>
          <a:p>
            <a:fld id="{AF769104-B251-2F45-8068-2262482AC1F7}" type="slidenum">
              <a:rPr lang="en-US" smtClean="0"/>
              <a:t>9</a:t>
            </a:fld>
            <a:endParaRPr lang="en-US" dirty="0"/>
          </a:p>
        </p:txBody>
      </p:sp>
      <p:sp>
        <p:nvSpPr>
          <p:cNvPr id="9" name="Text Placeholder 7">
            <a:extLst>
              <a:ext uri="{FF2B5EF4-FFF2-40B4-BE49-F238E27FC236}">
                <a16:creationId xmlns:a16="http://schemas.microsoft.com/office/drawing/2014/main" id="{79AACE3B-F63B-414A-AC6E-55E73AD6BF85}"/>
              </a:ext>
            </a:extLst>
          </p:cNvPr>
          <p:cNvSpPr txBox="1">
            <a:spLocks/>
          </p:cNvSpPr>
          <p:nvPr/>
        </p:nvSpPr>
        <p:spPr>
          <a:xfrm>
            <a:off x="587130" y="2457437"/>
            <a:ext cx="4025899" cy="151541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Helvetica" panose="020B0604020202020204" pitchFamily="34" charset="0"/>
                <a:cs typeface="Helvetica" panose="020B0604020202020204" pitchFamily="34" charset="0"/>
              </a:rPr>
              <a:t>Talk with us about technologies in development</a:t>
            </a:r>
          </a:p>
          <a:p>
            <a:r>
              <a:rPr lang="en-US" sz="1600" dirty="0">
                <a:latin typeface="Helvetica" panose="020B0604020202020204" pitchFamily="34" charset="0"/>
                <a:cs typeface="Helvetica" panose="020B0604020202020204" pitchFamily="34" charset="0"/>
              </a:rPr>
              <a:t>Identify the earliest opportunities to fly prototypes and preliminary hardware</a:t>
            </a:r>
          </a:p>
        </p:txBody>
      </p:sp>
      <p:sp>
        <p:nvSpPr>
          <p:cNvPr id="10" name="Text Placeholder 7">
            <a:extLst>
              <a:ext uri="{FF2B5EF4-FFF2-40B4-BE49-F238E27FC236}">
                <a16:creationId xmlns:a16="http://schemas.microsoft.com/office/drawing/2014/main" id="{1AD4C09A-70C3-1247-8F8B-FEA69E33E398}"/>
              </a:ext>
            </a:extLst>
          </p:cNvPr>
          <p:cNvSpPr txBox="1">
            <a:spLocks/>
          </p:cNvSpPr>
          <p:nvPr/>
        </p:nvSpPr>
        <p:spPr>
          <a:xfrm>
            <a:off x="4575688" y="2459736"/>
            <a:ext cx="4083932" cy="1515412"/>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Helvetica"/>
                <a:cs typeface="Helvetica"/>
              </a:rPr>
              <a:t>Discuss the best available flight platforms/profiles to help de-risk key components of hardware or software</a:t>
            </a:r>
          </a:p>
        </p:txBody>
      </p:sp>
      <p:pic>
        <p:nvPicPr>
          <p:cNvPr id="6" name="Picture 5" descr="A picture containing food&#10;&#10;Description automatically generated">
            <a:extLst>
              <a:ext uri="{FF2B5EF4-FFF2-40B4-BE49-F238E27FC236}">
                <a16:creationId xmlns:a16="http://schemas.microsoft.com/office/drawing/2014/main" id="{FF2DB8B0-8CBA-174E-80BA-5161714C479E}"/>
              </a:ext>
            </a:extLst>
          </p:cNvPr>
          <p:cNvPicPr>
            <a:picLocks noChangeAspect="1"/>
          </p:cNvPicPr>
          <p:nvPr/>
        </p:nvPicPr>
        <p:blipFill>
          <a:blip r:embed="rId3"/>
          <a:stretch>
            <a:fillRect/>
          </a:stretch>
        </p:blipFill>
        <p:spPr>
          <a:xfrm>
            <a:off x="1824789" y="4431327"/>
            <a:ext cx="8542422" cy="2242386"/>
          </a:xfrm>
          <a:prstGeom prst="rect">
            <a:avLst/>
          </a:prstGeom>
        </p:spPr>
      </p:pic>
      <p:sp>
        <p:nvSpPr>
          <p:cNvPr id="11" name="Text Placeholder 7">
            <a:extLst>
              <a:ext uri="{FF2B5EF4-FFF2-40B4-BE49-F238E27FC236}">
                <a16:creationId xmlns:a16="http://schemas.microsoft.com/office/drawing/2014/main" id="{1AD4C09A-70C3-1247-8F8B-FEA69E33E398}"/>
              </a:ext>
            </a:extLst>
          </p:cNvPr>
          <p:cNvSpPr txBox="1">
            <a:spLocks/>
          </p:cNvSpPr>
          <p:nvPr/>
        </p:nvSpPr>
        <p:spPr>
          <a:xfrm>
            <a:off x="8559463" y="2457437"/>
            <a:ext cx="3347332" cy="151541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0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6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4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2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Helvetica" panose="020B0604020202020204" pitchFamily="34" charset="0"/>
                <a:cs typeface="Helvetica" panose="020B0604020202020204" pitchFamily="34" charset="0"/>
              </a:rPr>
              <a:t>Contact Stephan Ord, Chief Technologist for Flight Opportunities, to learn more: </a:t>
            </a:r>
            <a:r>
              <a:rPr lang="en-US" sz="1600" b="1" dirty="0">
                <a:latin typeface="Helvetica" panose="020B0604020202020204" pitchFamily="34" charset="0"/>
                <a:cs typeface="Helvetica" panose="020B0604020202020204" pitchFamily="34" charset="0"/>
              </a:rPr>
              <a:t>stephan.f.ord@nasa.gov</a:t>
            </a:r>
            <a:r>
              <a:rPr lang="en-US" sz="1600" dirty="0">
                <a:latin typeface="Helvetica" panose="020B0604020202020204" pitchFamily="34" charset="0"/>
                <a:cs typeface="Helvetica" panose="020B0604020202020204" pitchFamily="34" charset="0"/>
              </a:rPr>
              <a:t> </a:t>
            </a:r>
          </a:p>
        </p:txBody>
      </p:sp>
      <p:sp>
        <p:nvSpPr>
          <p:cNvPr id="3" name="Title 2">
            <a:extLst>
              <a:ext uri="{FF2B5EF4-FFF2-40B4-BE49-F238E27FC236}">
                <a16:creationId xmlns:a16="http://schemas.microsoft.com/office/drawing/2014/main" id="{3425FDBE-754C-2245-B851-227CF36C0E98}"/>
              </a:ext>
            </a:extLst>
          </p:cNvPr>
          <p:cNvSpPr>
            <a:spLocks noGrp="1"/>
          </p:cNvSpPr>
          <p:nvPr>
            <p:ph type="title"/>
          </p:nvPr>
        </p:nvSpPr>
        <p:spPr/>
        <p:txBody>
          <a:bodyPr/>
          <a:lstStyle/>
          <a:p>
            <a:r>
              <a:rPr lang="en-US" dirty="0"/>
              <a:t>Talk to us at any time!</a:t>
            </a:r>
          </a:p>
        </p:txBody>
      </p:sp>
    </p:spTree>
    <p:extLst>
      <p:ext uri="{BB962C8B-B14F-4D97-AF65-F5344CB8AC3E}">
        <p14:creationId xmlns:p14="http://schemas.microsoft.com/office/powerpoint/2010/main" val="13479653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logo">
  <a:themeElements>
    <a:clrScheme name="NASA FO - portfolio">
      <a:dk1>
        <a:srgbClr val="0B3C91"/>
      </a:dk1>
      <a:lt1>
        <a:srgbClr val="FFFFFF"/>
      </a:lt1>
      <a:dk2>
        <a:srgbClr val="000000"/>
      </a:dk2>
      <a:lt2>
        <a:srgbClr val="DCE3EF"/>
      </a:lt2>
      <a:accent1>
        <a:srgbClr val="FC3C20"/>
      </a:accent1>
      <a:accent2>
        <a:srgbClr val="061F49"/>
      </a:accent2>
      <a:accent3>
        <a:srgbClr val="323A45"/>
      </a:accent3>
      <a:accent4>
        <a:srgbClr val="02BFE7"/>
      </a:accent4>
      <a:accent5>
        <a:srgbClr val="99231B"/>
      </a:accent5>
      <a:accent6>
        <a:srgbClr val="AEB0B5"/>
      </a:accent6>
      <a:hlink>
        <a:srgbClr val="02BFE7"/>
      </a:hlink>
      <a:folHlink>
        <a:srgbClr val="046B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Master-PPT-Template_2020-12-03-wide.potx" id="{5A1044C7-D0BB-5E45-BC91-0F297623039A}" vid="{FAB4B675-F033-B84F-94CE-3EC834AD585D}"/>
    </a:ext>
  </a:extLst>
</a:theme>
</file>

<file path=ppt/theme/theme3.xml><?xml version="1.0" encoding="utf-8"?>
<a:theme xmlns:a="http://schemas.openxmlformats.org/drawingml/2006/main" name="LaMeres_MSU_Slide_Maste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646</TotalTime>
  <Words>1392</Words>
  <Application>Microsoft Macintosh PowerPoint</Application>
  <PresentationFormat>Widescreen</PresentationFormat>
  <Paragraphs>154</Paragraphs>
  <Slides>20</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Arial</vt:lpstr>
      <vt:lpstr>Calibri</vt:lpstr>
      <vt:lpstr>Calibri Light</vt:lpstr>
      <vt:lpstr>Courier New</vt:lpstr>
      <vt:lpstr>Helvetica</vt:lpstr>
      <vt:lpstr>Helvetica Neue</vt:lpstr>
      <vt:lpstr>Helvetica Neue Light</vt:lpstr>
      <vt:lpstr>Segoe UI</vt:lpstr>
      <vt:lpstr>Times New Roman</vt:lpstr>
      <vt:lpstr>office theme</vt:lpstr>
      <vt:lpstr>1_logo</vt:lpstr>
      <vt:lpstr>LaMeres_MSU_Slide_Master</vt:lpstr>
      <vt:lpstr>Tips for Preparing Proposals for Payload Flight Testing</vt:lpstr>
      <vt:lpstr> Welcome to the Community of Practice Webinar Series!</vt:lpstr>
      <vt:lpstr>Welcome to the Community of Practice Webinar Series!​</vt:lpstr>
      <vt:lpstr>Today’s Speakers</vt:lpstr>
      <vt:lpstr>Proposal Tips for Suborbital Testing with Flight Opportunities</vt:lpstr>
      <vt:lpstr>Flight Opportunities mission</vt:lpstr>
      <vt:lpstr>Suborbital flights – a step on the way to orbit</vt:lpstr>
      <vt:lpstr>Accessing suborbital flights</vt:lpstr>
      <vt:lpstr>Talk to us at any time!</vt:lpstr>
      <vt:lpstr>Tips for successful Tech Flights proposals</vt:lpstr>
      <vt:lpstr>Best practices for preparing for a solicitation</vt:lpstr>
      <vt:lpstr>Leverage the Flight Opportunities community</vt:lpstr>
      <vt:lpstr>RadPC – Radiation Tolerant Computer  Technology Maturation Through the NASA Flight Opportunities Program </vt:lpstr>
      <vt:lpstr>RadPC</vt:lpstr>
      <vt:lpstr>Flight Opportunities Testing</vt:lpstr>
      <vt:lpstr>Flight Opportunities Testing</vt:lpstr>
      <vt:lpstr>Flight Opportunities Testing</vt:lpstr>
      <vt:lpstr>What’s Next for RadPC?</vt:lpstr>
      <vt:lpstr>Join us for future Community of Practice webinars!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Elizabeth DiVito</cp:lastModifiedBy>
  <cp:revision>32</cp:revision>
  <dcterms:created xsi:type="dcterms:W3CDTF">2013-07-15T20:26:40Z</dcterms:created>
  <dcterms:modified xsi:type="dcterms:W3CDTF">2021-02-02T18:57:22Z</dcterms:modified>
</cp:coreProperties>
</file>