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4" r:id="rId2"/>
    <p:sldId id="484" r:id="rId3"/>
    <p:sldId id="489" r:id="rId4"/>
    <p:sldId id="490" r:id="rId5"/>
    <p:sldId id="475" r:id="rId6"/>
    <p:sldId id="483" r:id="rId7"/>
    <p:sldId id="502" r:id="rId8"/>
    <p:sldId id="482" r:id="rId9"/>
    <p:sldId id="289" r:id="rId10"/>
    <p:sldId id="498" r:id="rId11"/>
    <p:sldId id="481" r:id="rId12"/>
    <p:sldId id="487" r:id="rId13"/>
    <p:sldId id="499" r:id="rId14"/>
    <p:sldId id="49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4558" autoAdjust="0"/>
  </p:normalViewPr>
  <p:slideViewPr>
    <p:cSldViewPr snapToGrid="0">
      <p:cViewPr varScale="1">
        <p:scale>
          <a:sx n="94" d="100"/>
          <a:sy n="94" d="100"/>
        </p:scale>
        <p:origin x="184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C3A08-D00C-4EDC-884D-3B38CDF2F46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902BB44-805A-49F8-AE49-1C59403159DC}">
      <dgm:prSet/>
      <dgm:spPr/>
      <dgm:t>
        <a:bodyPr/>
        <a:lstStyle/>
        <a:p>
          <a:r>
            <a:rPr lang="en-US" dirty="0"/>
            <a:t>It is the University’s responsibility to conduct the investigation, identify and collect relevant inculpatory and exculpatory evidence, and interview witnesses</a:t>
          </a:r>
        </a:p>
      </dgm:t>
    </dgm:pt>
    <dgm:pt modelId="{4303DF4E-9EEA-4F9F-8CEF-93DF78B84850}" type="parTrans" cxnId="{C0778917-E34C-4125-B22A-2331D1FDB340}">
      <dgm:prSet/>
      <dgm:spPr/>
      <dgm:t>
        <a:bodyPr/>
        <a:lstStyle/>
        <a:p>
          <a:endParaRPr lang="en-US"/>
        </a:p>
      </dgm:t>
    </dgm:pt>
    <dgm:pt modelId="{2CC9FF83-6A8A-4CBD-9BA7-5D2B5440AF3B}" type="sibTrans" cxnId="{C0778917-E34C-4125-B22A-2331D1FDB340}">
      <dgm:prSet/>
      <dgm:spPr/>
      <dgm:t>
        <a:bodyPr/>
        <a:lstStyle/>
        <a:p>
          <a:endParaRPr lang="en-US"/>
        </a:p>
      </dgm:t>
    </dgm:pt>
    <dgm:pt modelId="{1B6F17B7-8FB1-4A1C-8109-37DA7BCEAE35}">
      <dgm:prSet/>
      <dgm:spPr/>
      <dgm:t>
        <a:bodyPr/>
        <a:lstStyle/>
        <a:p>
          <a:r>
            <a:rPr lang="en-US" dirty="0"/>
            <a:t>Parties must have an equal opportunity to provide evidence (documents, testimony, etc.) and identify witnesses</a:t>
          </a:r>
        </a:p>
      </dgm:t>
    </dgm:pt>
    <dgm:pt modelId="{3FBC8E76-6359-4548-9D3D-C9663052DA92}" type="parTrans" cxnId="{CBB97A1F-B115-4EA4-96AB-220613E02B30}">
      <dgm:prSet/>
      <dgm:spPr/>
      <dgm:t>
        <a:bodyPr/>
        <a:lstStyle/>
        <a:p>
          <a:endParaRPr lang="en-US"/>
        </a:p>
      </dgm:t>
    </dgm:pt>
    <dgm:pt modelId="{DB00E8D4-9C66-41FB-98E2-9AD7745342FD}" type="sibTrans" cxnId="{CBB97A1F-B115-4EA4-96AB-220613E02B30}">
      <dgm:prSet/>
      <dgm:spPr/>
      <dgm:t>
        <a:bodyPr/>
        <a:lstStyle/>
        <a:p>
          <a:endParaRPr lang="en-US"/>
        </a:p>
      </dgm:t>
    </dgm:pt>
    <dgm:pt modelId="{D96C3773-CA0E-4F43-ACCC-DABCD3002B76}">
      <dgm:prSet/>
      <dgm:spPr/>
      <dgm:t>
        <a:bodyPr/>
        <a:lstStyle/>
        <a:p>
          <a:r>
            <a:rPr lang="en-US" dirty="0"/>
            <a:t>Parties must have an equal opportunity to review and comment on “directly related” evidence</a:t>
          </a:r>
        </a:p>
      </dgm:t>
    </dgm:pt>
    <dgm:pt modelId="{4AAEC8FC-136D-43C2-9380-48AA4290E630}" type="parTrans" cxnId="{AE4DF42F-BD17-4F47-BDEF-06F9B66B87B6}">
      <dgm:prSet/>
      <dgm:spPr/>
      <dgm:t>
        <a:bodyPr/>
        <a:lstStyle/>
        <a:p>
          <a:endParaRPr lang="en-US"/>
        </a:p>
      </dgm:t>
    </dgm:pt>
    <dgm:pt modelId="{51EC1092-879E-430C-8CE0-156C804F6D36}" type="sibTrans" cxnId="{AE4DF42F-BD17-4F47-BDEF-06F9B66B87B6}">
      <dgm:prSet/>
      <dgm:spPr/>
      <dgm:t>
        <a:bodyPr/>
        <a:lstStyle/>
        <a:p>
          <a:endParaRPr lang="en-US"/>
        </a:p>
      </dgm:t>
    </dgm:pt>
    <dgm:pt modelId="{449F7F2D-D6B8-4C4E-BCCE-466FD17175B3}">
      <dgm:prSet/>
      <dgm:spPr/>
      <dgm:t>
        <a:bodyPr/>
        <a:lstStyle/>
        <a:p>
          <a:r>
            <a:rPr lang="en-US" dirty="0"/>
            <a:t>The goal of an investigation is evidence-gathering and ensuring an equitable process, not proving guilt or responsibility of the respondent</a:t>
          </a:r>
        </a:p>
      </dgm:t>
    </dgm:pt>
    <dgm:pt modelId="{7F147E6F-920C-45FF-A0FE-A89EF4711588}" type="parTrans" cxnId="{ED2C1929-AB1C-4D37-9EA4-1355F55030A9}">
      <dgm:prSet/>
      <dgm:spPr/>
      <dgm:t>
        <a:bodyPr/>
        <a:lstStyle/>
        <a:p>
          <a:endParaRPr lang="en-US"/>
        </a:p>
      </dgm:t>
    </dgm:pt>
    <dgm:pt modelId="{8F150D25-D04E-4EBF-8222-D32C2764F362}" type="sibTrans" cxnId="{ED2C1929-AB1C-4D37-9EA4-1355F55030A9}">
      <dgm:prSet/>
      <dgm:spPr/>
      <dgm:t>
        <a:bodyPr/>
        <a:lstStyle/>
        <a:p>
          <a:endParaRPr lang="en-US"/>
        </a:p>
      </dgm:t>
    </dgm:pt>
    <dgm:pt modelId="{E0D203CD-49D4-4BC4-97E3-996F88065472}" type="pres">
      <dgm:prSet presAssocID="{6D5C3A08-D00C-4EDC-884D-3B38CDF2F46E}" presName="vert0" presStyleCnt="0">
        <dgm:presLayoutVars>
          <dgm:dir/>
          <dgm:animOne val="branch"/>
          <dgm:animLvl val="lvl"/>
        </dgm:presLayoutVars>
      </dgm:prSet>
      <dgm:spPr/>
    </dgm:pt>
    <dgm:pt modelId="{73D3FD77-4DCF-4788-A3DF-4090E494D743}" type="pres">
      <dgm:prSet presAssocID="{E902BB44-805A-49F8-AE49-1C59403159DC}" presName="thickLine" presStyleLbl="alignNode1" presStyleIdx="0" presStyleCnt="4"/>
      <dgm:spPr/>
    </dgm:pt>
    <dgm:pt modelId="{21A6AA42-4110-4A46-BBDC-0D6FF4DA1E06}" type="pres">
      <dgm:prSet presAssocID="{E902BB44-805A-49F8-AE49-1C59403159DC}" presName="horz1" presStyleCnt="0"/>
      <dgm:spPr/>
    </dgm:pt>
    <dgm:pt modelId="{1242F86E-0CE0-4032-98AF-BDDA885151C0}" type="pres">
      <dgm:prSet presAssocID="{E902BB44-805A-49F8-AE49-1C59403159DC}" presName="tx1" presStyleLbl="revTx" presStyleIdx="0" presStyleCnt="4"/>
      <dgm:spPr/>
    </dgm:pt>
    <dgm:pt modelId="{BE7D13CA-A8AA-4156-AFB9-DDF13505687D}" type="pres">
      <dgm:prSet presAssocID="{E902BB44-805A-49F8-AE49-1C59403159DC}" presName="vert1" presStyleCnt="0"/>
      <dgm:spPr/>
    </dgm:pt>
    <dgm:pt modelId="{33AA237D-7320-4EA4-83D6-E869A4F56C82}" type="pres">
      <dgm:prSet presAssocID="{1B6F17B7-8FB1-4A1C-8109-37DA7BCEAE35}" presName="thickLine" presStyleLbl="alignNode1" presStyleIdx="1" presStyleCnt="4"/>
      <dgm:spPr/>
    </dgm:pt>
    <dgm:pt modelId="{4F132CBF-7CB5-4428-AA1F-255BA8865148}" type="pres">
      <dgm:prSet presAssocID="{1B6F17B7-8FB1-4A1C-8109-37DA7BCEAE35}" presName="horz1" presStyleCnt="0"/>
      <dgm:spPr/>
    </dgm:pt>
    <dgm:pt modelId="{D50DE1F8-6C15-4948-ADCE-59E2A1C2D929}" type="pres">
      <dgm:prSet presAssocID="{1B6F17B7-8FB1-4A1C-8109-37DA7BCEAE35}" presName="tx1" presStyleLbl="revTx" presStyleIdx="1" presStyleCnt="4"/>
      <dgm:spPr/>
    </dgm:pt>
    <dgm:pt modelId="{38CC2506-267B-40C5-B954-5095E40873A9}" type="pres">
      <dgm:prSet presAssocID="{1B6F17B7-8FB1-4A1C-8109-37DA7BCEAE35}" presName="vert1" presStyleCnt="0"/>
      <dgm:spPr/>
    </dgm:pt>
    <dgm:pt modelId="{F05DC8F8-3440-402F-876A-32E6F6183559}" type="pres">
      <dgm:prSet presAssocID="{D96C3773-CA0E-4F43-ACCC-DABCD3002B76}" presName="thickLine" presStyleLbl="alignNode1" presStyleIdx="2" presStyleCnt="4"/>
      <dgm:spPr/>
    </dgm:pt>
    <dgm:pt modelId="{1ECFBC24-C574-4943-A1B9-B6B3A9A68A81}" type="pres">
      <dgm:prSet presAssocID="{D96C3773-CA0E-4F43-ACCC-DABCD3002B76}" presName="horz1" presStyleCnt="0"/>
      <dgm:spPr/>
    </dgm:pt>
    <dgm:pt modelId="{3EDD06DE-F8C4-4C0F-A69C-644140ED7168}" type="pres">
      <dgm:prSet presAssocID="{D96C3773-CA0E-4F43-ACCC-DABCD3002B76}" presName="tx1" presStyleLbl="revTx" presStyleIdx="2" presStyleCnt="4"/>
      <dgm:spPr/>
    </dgm:pt>
    <dgm:pt modelId="{C404EA83-93CA-4ABC-817D-DBCEF739D6C1}" type="pres">
      <dgm:prSet presAssocID="{D96C3773-CA0E-4F43-ACCC-DABCD3002B76}" presName="vert1" presStyleCnt="0"/>
      <dgm:spPr/>
    </dgm:pt>
    <dgm:pt modelId="{43FAC6EF-582F-45FE-ADB6-866C96C6C885}" type="pres">
      <dgm:prSet presAssocID="{449F7F2D-D6B8-4C4E-BCCE-466FD17175B3}" presName="thickLine" presStyleLbl="alignNode1" presStyleIdx="3" presStyleCnt="4"/>
      <dgm:spPr/>
    </dgm:pt>
    <dgm:pt modelId="{C818A73D-7BC0-4419-88F2-F4DFC61F3F8B}" type="pres">
      <dgm:prSet presAssocID="{449F7F2D-D6B8-4C4E-BCCE-466FD17175B3}" presName="horz1" presStyleCnt="0"/>
      <dgm:spPr/>
    </dgm:pt>
    <dgm:pt modelId="{478E3FB1-DCB1-44B8-A516-CBAD30A0CA73}" type="pres">
      <dgm:prSet presAssocID="{449F7F2D-D6B8-4C4E-BCCE-466FD17175B3}" presName="tx1" presStyleLbl="revTx" presStyleIdx="3" presStyleCnt="4"/>
      <dgm:spPr/>
    </dgm:pt>
    <dgm:pt modelId="{B3759A4A-586D-43A3-BF86-42EA5A99C0AB}" type="pres">
      <dgm:prSet presAssocID="{449F7F2D-D6B8-4C4E-BCCE-466FD17175B3}" presName="vert1" presStyleCnt="0"/>
      <dgm:spPr/>
    </dgm:pt>
  </dgm:ptLst>
  <dgm:cxnLst>
    <dgm:cxn modelId="{FE45D606-5E15-4B45-AC1B-35782D399442}" type="presOf" srcId="{D96C3773-CA0E-4F43-ACCC-DABCD3002B76}" destId="{3EDD06DE-F8C4-4C0F-A69C-644140ED7168}" srcOrd="0" destOrd="0" presId="urn:microsoft.com/office/officeart/2008/layout/LinedList"/>
    <dgm:cxn modelId="{594E7B0F-E9B9-47F0-A465-FC4B6397090E}" type="presOf" srcId="{E902BB44-805A-49F8-AE49-1C59403159DC}" destId="{1242F86E-0CE0-4032-98AF-BDDA885151C0}" srcOrd="0" destOrd="0" presId="urn:microsoft.com/office/officeart/2008/layout/LinedList"/>
    <dgm:cxn modelId="{C0778917-E34C-4125-B22A-2331D1FDB340}" srcId="{6D5C3A08-D00C-4EDC-884D-3B38CDF2F46E}" destId="{E902BB44-805A-49F8-AE49-1C59403159DC}" srcOrd="0" destOrd="0" parTransId="{4303DF4E-9EEA-4F9F-8CEF-93DF78B84850}" sibTransId="{2CC9FF83-6A8A-4CBD-9BA7-5D2B5440AF3B}"/>
    <dgm:cxn modelId="{CBB97A1F-B115-4EA4-96AB-220613E02B30}" srcId="{6D5C3A08-D00C-4EDC-884D-3B38CDF2F46E}" destId="{1B6F17B7-8FB1-4A1C-8109-37DA7BCEAE35}" srcOrd="1" destOrd="0" parTransId="{3FBC8E76-6359-4548-9D3D-C9663052DA92}" sibTransId="{DB00E8D4-9C66-41FB-98E2-9AD7745342FD}"/>
    <dgm:cxn modelId="{ED2C1929-AB1C-4D37-9EA4-1355F55030A9}" srcId="{6D5C3A08-D00C-4EDC-884D-3B38CDF2F46E}" destId="{449F7F2D-D6B8-4C4E-BCCE-466FD17175B3}" srcOrd="3" destOrd="0" parTransId="{7F147E6F-920C-45FF-A0FE-A89EF4711588}" sibTransId="{8F150D25-D04E-4EBF-8222-D32C2764F362}"/>
    <dgm:cxn modelId="{AE4DF42F-BD17-4F47-BDEF-06F9B66B87B6}" srcId="{6D5C3A08-D00C-4EDC-884D-3B38CDF2F46E}" destId="{D96C3773-CA0E-4F43-ACCC-DABCD3002B76}" srcOrd="2" destOrd="0" parTransId="{4AAEC8FC-136D-43C2-9380-48AA4290E630}" sibTransId="{51EC1092-879E-430C-8CE0-156C804F6D36}"/>
    <dgm:cxn modelId="{F7004D75-8BB0-4376-B9B0-224398F19319}" type="presOf" srcId="{6D5C3A08-D00C-4EDC-884D-3B38CDF2F46E}" destId="{E0D203CD-49D4-4BC4-97E3-996F88065472}" srcOrd="0" destOrd="0" presId="urn:microsoft.com/office/officeart/2008/layout/LinedList"/>
    <dgm:cxn modelId="{434F9BBC-45F7-41BE-8590-C62C2095822D}" type="presOf" srcId="{1B6F17B7-8FB1-4A1C-8109-37DA7BCEAE35}" destId="{D50DE1F8-6C15-4948-ADCE-59E2A1C2D929}" srcOrd="0" destOrd="0" presId="urn:microsoft.com/office/officeart/2008/layout/LinedList"/>
    <dgm:cxn modelId="{3AD7C9EE-8BF0-4A3B-BAFB-A96E8F7E7BB8}" type="presOf" srcId="{449F7F2D-D6B8-4C4E-BCCE-466FD17175B3}" destId="{478E3FB1-DCB1-44B8-A516-CBAD30A0CA73}" srcOrd="0" destOrd="0" presId="urn:microsoft.com/office/officeart/2008/layout/LinedList"/>
    <dgm:cxn modelId="{837FEC31-23A0-482B-ABEF-81966FD3217F}" type="presParOf" srcId="{E0D203CD-49D4-4BC4-97E3-996F88065472}" destId="{73D3FD77-4DCF-4788-A3DF-4090E494D743}" srcOrd="0" destOrd="0" presId="urn:microsoft.com/office/officeart/2008/layout/LinedList"/>
    <dgm:cxn modelId="{3505B768-9B61-45AC-8338-BE0C4B803D1D}" type="presParOf" srcId="{E0D203CD-49D4-4BC4-97E3-996F88065472}" destId="{21A6AA42-4110-4A46-BBDC-0D6FF4DA1E06}" srcOrd="1" destOrd="0" presId="urn:microsoft.com/office/officeart/2008/layout/LinedList"/>
    <dgm:cxn modelId="{E82CD40E-8A6A-4061-833F-37E4789F68BA}" type="presParOf" srcId="{21A6AA42-4110-4A46-BBDC-0D6FF4DA1E06}" destId="{1242F86E-0CE0-4032-98AF-BDDA885151C0}" srcOrd="0" destOrd="0" presId="urn:microsoft.com/office/officeart/2008/layout/LinedList"/>
    <dgm:cxn modelId="{49786561-F3B8-4871-9957-DA00EEBCD50B}" type="presParOf" srcId="{21A6AA42-4110-4A46-BBDC-0D6FF4DA1E06}" destId="{BE7D13CA-A8AA-4156-AFB9-DDF13505687D}" srcOrd="1" destOrd="0" presId="urn:microsoft.com/office/officeart/2008/layout/LinedList"/>
    <dgm:cxn modelId="{46A071C2-40E2-48F1-A782-9AD86B7A746A}" type="presParOf" srcId="{E0D203CD-49D4-4BC4-97E3-996F88065472}" destId="{33AA237D-7320-4EA4-83D6-E869A4F56C82}" srcOrd="2" destOrd="0" presId="urn:microsoft.com/office/officeart/2008/layout/LinedList"/>
    <dgm:cxn modelId="{AAB826D3-10E1-41ED-8EC2-27CCE831DF26}" type="presParOf" srcId="{E0D203CD-49D4-4BC4-97E3-996F88065472}" destId="{4F132CBF-7CB5-4428-AA1F-255BA8865148}" srcOrd="3" destOrd="0" presId="urn:microsoft.com/office/officeart/2008/layout/LinedList"/>
    <dgm:cxn modelId="{5A134DFA-C8FA-41AD-9742-50D6258B4072}" type="presParOf" srcId="{4F132CBF-7CB5-4428-AA1F-255BA8865148}" destId="{D50DE1F8-6C15-4948-ADCE-59E2A1C2D929}" srcOrd="0" destOrd="0" presId="urn:microsoft.com/office/officeart/2008/layout/LinedList"/>
    <dgm:cxn modelId="{3576D234-D2C1-4F97-957B-80039274A33A}" type="presParOf" srcId="{4F132CBF-7CB5-4428-AA1F-255BA8865148}" destId="{38CC2506-267B-40C5-B954-5095E40873A9}" srcOrd="1" destOrd="0" presId="urn:microsoft.com/office/officeart/2008/layout/LinedList"/>
    <dgm:cxn modelId="{BFC0BC73-F29F-4219-B398-1480DF61FFD6}" type="presParOf" srcId="{E0D203CD-49D4-4BC4-97E3-996F88065472}" destId="{F05DC8F8-3440-402F-876A-32E6F6183559}" srcOrd="4" destOrd="0" presId="urn:microsoft.com/office/officeart/2008/layout/LinedList"/>
    <dgm:cxn modelId="{1DEFE449-1214-4991-A895-1B47A96F9A66}" type="presParOf" srcId="{E0D203CD-49D4-4BC4-97E3-996F88065472}" destId="{1ECFBC24-C574-4943-A1B9-B6B3A9A68A81}" srcOrd="5" destOrd="0" presId="urn:microsoft.com/office/officeart/2008/layout/LinedList"/>
    <dgm:cxn modelId="{BCBEDE64-1B27-4680-8164-B5DF8BB5069E}" type="presParOf" srcId="{1ECFBC24-C574-4943-A1B9-B6B3A9A68A81}" destId="{3EDD06DE-F8C4-4C0F-A69C-644140ED7168}" srcOrd="0" destOrd="0" presId="urn:microsoft.com/office/officeart/2008/layout/LinedList"/>
    <dgm:cxn modelId="{92F4D827-BD2B-4976-8EFC-F7E0D4BA8623}" type="presParOf" srcId="{1ECFBC24-C574-4943-A1B9-B6B3A9A68A81}" destId="{C404EA83-93CA-4ABC-817D-DBCEF739D6C1}" srcOrd="1" destOrd="0" presId="urn:microsoft.com/office/officeart/2008/layout/LinedList"/>
    <dgm:cxn modelId="{24D31B03-8B55-4166-BDBE-DB2D0C259FAD}" type="presParOf" srcId="{E0D203CD-49D4-4BC4-97E3-996F88065472}" destId="{43FAC6EF-582F-45FE-ADB6-866C96C6C885}" srcOrd="6" destOrd="0" presId="urn:microsoft.com/office/officeart/2008/layout/LinedList"/>
    <dgm:cxn modelId="{017D8E83-2268-4486-A5B7-AE93A78E6596}" type="presParOf" srcId="{E0D203CD-49D4-4BC4-97E3-996F88065472}" destId="{C818A73D-7BC0-4419-88F2-F4DFC61F3F8B}" srcOrd="7" destOrd="0" presId="urn:microsoft.com/office/officeart/2008/layout/LinedList"/>
    <dgm:cxn modelId="{B046099E-509D-463A-84D6-9251A89B92EF}" type="presParOf" srcId="{C818A73D-7BC0-4419-88F2-F4DFC61F3F8B}" destId="{478E3FB1-DCB1-44B8-A516-CBAD30A0CA73}" srcOrd="0" destOrd="0" presId="urn:microsoft.com/office/officeart/2008/layout/LinedList"/>
    <dgm:cxn modelId="{26E63C7D-FD2F-4C85-93FC-0F2C8BAF160F}" type="presParOf" srcId="{C818A73D-7BC0-4419-88F2-F4DFC61F3F8B}" destId="{B3759A4A-586D-43A3-BF86-42EA5A99C0A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D952D-AE3E-4F29-AA59-5D92BBE265F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B0A9D8C-4742-40FB-BA64-9BD009017F73}">
      <dgm:prSet/>
      <dgm:spPr/>
      <dgm:t>
        <a:bodyPr/>
        <a:lstStyle/>
        <a:p>
          <a:r>
            <a:rPr lang="en-US" dirty="0"/>
            <a:t>Physical Evidence </a:t>
          </a:r>
        </a:p>
      </dgm:t>
    </dgm:pt>
    <dgm:pt modelId="{D1310581-696C-487E-BAF7-EAF91E820ECC}" type="parTrans" cxnId="{C8F6ECCB-7050-4C98-B298-281C884B24D3}">
      <dgm:prSet/>
      <dgm:spPr/>
      <dgm:t>
        <a:bodyPr/>
        <a:lstStyle/>
        <a:p>
          <a:endParaRPr lang="en-US"/>
        </a:p>
      </dgm:t>
    </dgm:pt>
    <dgm:pt modelId="{2BBB493F-4D5F-4D20-A2AA-78D038F693A1}" type="sibTrans" cxnId="{C8F6ECCB-7050-4C98-B298-281C884B24D3}">
      <dgm:prSet/>
      <dgm:spPr/>
      <dgm:t>
        <a:bodyPr/>
        <a:lstStyle/>
        <a:p>
          <a:endParaRPr lang="en-US"/>
        </a:p>
      </dgm:t>
    </dgm:pt>
    <dgm:pt modelId="{65DBB6EE-1308-4B70-A347-3AD4A5397ED3}">
      <dgm:prSet/>
      <dgm:spPr/>
      <dgm:t>
        <a:bodyPr/>
        <a:lstStyle/>
        <a:p>
          <a:r>
            <a:rPr lang="en-US" dirty="0"/>
            <a:t>Documentary Evidence</a:t>
          </a:r>
        </a:p>
      </dgm:t>
    </dgm:pt>
    <dgm:pt modelId="{C46CB57C-86F4-478B-A993-EAE4BE535850}" type="parTrans" cxnId="{89470F78-8C01-4C87-922F-A8BC841AE7C9}">
      <dgm:prSet/>
      <dgm:spPr/>
      <dgm:t>
        <a:bodyPr/>
        <a:lstStyle/>
        <a:p>
          <a:endParaRPr lang="en-US"/>
        </a:p>
      </dgm:t>
    </dgm:pt>
    <dgm:pt modelId="{06454873-F062-4031-9D08-45293FF5D40D}" type="sibTrans" cxnId="{89470F78-8C01-4C87-922F-A8BC841AE7C9}">
      <dgm:prSet/>
      <dgm:spPr/>
      <dgm:t>
        <a:bodyPr/>
        <a:lstStyle/>
        <a:p>
          <a:endParaRPr lang="en-US"/>
        </a:p>
      </dgm:t>
    </dgm:pt>
    <dgm:pt modelId="{A2C6FF81-1B29-4490-AB22-C938DAFF594E}">
      <dgm:prSet/>
      <dgm:spPr/>
      <dgm:t>
        <a:bodyPr/>
        <a:lstStyle/>
        <a:p>
          <a:r>
            <a:rPr lang="en-US"/>
            <a:t>Demonstrative Evidence </a:t>
          </a:r>
        </a:p>
      </dgm:t>
    </dgm:pt>
    <dgm:pt modelId="{07D985D0-D788-4245-AC2F-0386FD9BDF46}" type="parTrans" cxnId="{55F0CBF1-B39D-480F-BE92-BEED2C7D100D}">
      <dgm:prSet/>
      <dgm:spPr/>
      <dgm:t>
        <a:bodyPr/>
        <a:lstStyle/>
        <a:p>
          <a:endParaRPr lang="en-US"/>
        </a:p>
      </dgm:t>
    </dgm:pt>
    <dgm:pt modelId="{AB8FCDFA-FD77-4117-A137-3884C5FC4F68}" type="sibTrans" cxnId="{55F0CBF1-B39D-480F-BE92-BEED2C7D100D}">
      <dgm:prSet/>
      <dgm:spPr/>
      <dgm:t>
        <a:bodyPr/>
        <a:lstStyle/>
        <a:p>
          <a:endParaRPr lang="en-US"/>
        </a:p>
      </dgm:t>
    </dgm:pt>
    <dgm:pt modelId="{BE7CE73F-F0CA-4B4E-84FC-5906D33C5949}">
      <dgm:prSet/>
      <dgm:spPr/>
      <dgm:t>
        <a:bodyPr/>
        <a:lstStyle/>
        <a:p>
          <a:r>
            <a:rPr lang="en-US"/>
            <a:t>Verbal Evidence </a:t>
          </a:r>
        </a:p>
      </dgm:t>
    </dgm:pt>
    <dgm:pt modelId="{0BB430BD-82F8-4590-BCC0-5D955DA88B2E}" type="parTrans" cxnId="{301D3BA1-8FFF-43E4-8E62-D033F034995D}">
      <dgm:prSet/>
      <dgm:spPr/>
      <dgm:t>
        <a:bodyPr/>
        <a:lstStyle/>
        <a:p>
          <a:endParaRPr lang="en-US"/>
        </a:p>
      </dgm:t>
    </dgm:pt>
    <dgm:pt modelId="{412622E4-BE8C-4BDB-B112-739FD3B0092C}" type="sibTrans" cxnId="{301D3BA1-8FFF-43E4-8E62-D033F034995D}">
      <dgm:prSet/>
      <dgm:spPr/>
      <dgm:t>
        <a:bodyPr/>
        <a:lstStyle/>
        <a:p>
          <a:endParaRPr lang="en-US"/>
        </a:p>
      </dgm:t>
    </dgm:pt>
    <dgm:pt modelId="{A7E76712-3197-4D04-B757-42D7A87055C3}" type="pres">
      <dgm:prSet presAssocID="{026D952D-AE3E-4F29-AA59-5D92BBE265F4}" presName="hierChild1" presStyleCnt="0">
        <dgm:presLayoutVars>
          <dgm:chPref val="1"/>
          <dgm:dir/>
          <dgm:animOne val="branch"/>
          <dgm:animLvl val="lvl"/>
          <dgm:resizeHandles/>
        </dgm:presLayoutVars>
      </dgm:prSet>
      <dgm:spPr/>
    </dgm:pt>
    <dgm:pt modelId="{C55058A2-94E7-4934-9E00-DB2D6836FE09}" type="pres">
      <dgm:prSet presAssocID="{6B0A9D8C-4742-40FB-BA64-9BD009017F73}" presName="hierRoot1" presStyleCnt="0"/>
      <dgm:spPr/>
    </dgm:pt>
    <dgm:pt modelId="{12039EBD-0765-4194-B997-959C76DBFE45}" type="pres">
      <dgm:prSet presAssocID="{6B0A9D8C-4742-40FB-BA64-9BD009017F73}" presName="composite" presStyleCnt="0"/>
      <dgm:spPr/>
    </dgm:pt>
    <dgm:pt modelId="{8BE0C6CF-D56E-4606-B0AF-6CB8ED4D0542}" type="pres">
      <dgm:prSet presAssocID="{6B0A9D8C-4742-40FB-BA64-9BD009017F73}" presName="background" presStyleLbl="node0" presStyleIdx="0" presStyleCnt="4"/>
      <dgm:spPr/>
    </dgm:pt>
    <dgm:pt modelId="{B467B3FB-D13E-47CE-9E6A-797202337D4C}" type="pres">
      <dgm:prSet presAssocID="{6B0A9D8C-4742-40FB-BA64-9BD009017F73}" presName="text" presStyleLbl="fgAcc0" presStyleIdx="0" presStyleCnt="4">
        <dgm:presLayoutVars>
          <dgm:chPref val="3"/>
        </dgm:presLayoutVars>
      </dgm:prSet>
      <dgm:spPr/>
    </dgm:pt>
    <dgm:pt modelId="{CC3669CE-796F-457A-B8E2-33D77CE13849}" type="pres">
      <dgm:prSet presAssocID="{6B0A9D8C-4742-40FB-BA64-9BD009017F73}" presName="hierChild2" presStyleCnt="0"/>
      <dgm:spPr/>
    </dgm:pt>
    <dgm:pt modelId="{BD0A7D30-14A1-4F53-9DAC-D8C1754DA695}" type="pres">
      <dgm:prSet presAssocID="{65DBB6EE-1308-4B70-A347-3AD4A5397ED3}" presName="hierRoot1" presStyleCnt="0"/>
      <dgm:spPr/>
    </dgm:pt>
    <dgm:pt modelId="{06DCEE94-9B1D-472C-8929-3A8BEA4F090D}" type="pres">
      <dgm:prSet presAssocID="{65DBB6EE-1308-4B70-A347-3AD4A5397ED3}" presName="composite" presStyleCnt="0"/>
      <dgm:spPr/>
    </dgm:pt>
    <dgm:pt modelId="{FD804904-E348-4898-BE7A-4281C83C1B96}" type="pres">
      <dgm:prSet presAssocID="{65DBB6EE-1308-4B70-A347-3AD4A5397ED3}" presName="background" presStyleLbl="node0" presStyleIdx="1" presStyleCnt="4"/>
      <dgm:spPr/>
    </dgm:pt>
    <dgm:pt modelId="{A9126B52-45C5-440B-8DD6-CB03881BB292}" type="pres">
      <dgm:prSet presAssocID="{65DBB6EE-1308-4B70-A347-3AD4A5397ED3}" presName="text" presStyleLbl="fgAcc0" presStyleIdx="1" presStyleCnt="4">
        <dgm:presLayoutVars>
          <dgm:chPref val="3"/>
        </dgm:presLayoutVars>
      </dgm:prSet>
      <dgm:spPr/>
    </dgm:pt>
    <dgm:pt modelId="{721D39FF-46DF-43BC-94F6-4F69799B56A5}" type="pres">
      <dgm:prSet presAssocID="{65DBB6EE-1308-4B70-A347-3AD4A5397ED3}" presName="hierChild2" presStyleCnt="0"/>
      <dgm:spPr/>
    </dgm:pt>
    <dgm:pt modelId="{0074103E-5DEF-4E3D-841C-C44EC25F1CB2}" type="pres">
      <dgm:prSet presAssocID="{A2C6FF81-1B29-4490-AB22-C938DAFF594E}" presName="hierRoot1" presStyleCnt="0"/>
      <dgm:spPr/>
    </dgm:pt>
    <dgm:pt modelId="{6F0B847E-4728-4091-A401-FCD08E850F48}" type="pres">
      <dgm:prSet presAssocID="{A2C6FF81-1B29-4490-AB22-C938DAFF594E}" presName="composite" presStyleCnt="0"/>
      <dgm:spPr/>
    </dgm:pt>
    <dgm:pt modelId="{E77B8A6B-8E12-4F4E-8B47-08E0B86949E9}" type="pres">
      <dgm:prSet presAssocID="{A2C6FF81-1B29-4490-AB22-C938DAFF594E}" presName="background" presStyleLbl="node0" presStyleIdx="2" presStyleCnt="4"/>
      <dgm:spPr/>
    </dgm:pt>
    <dgm:pt modelId="{03F3CC57-9A5B-42EA-B2DF-BF25ACF36040}" type="pres">
      <dgm:prSet presAssocID="{A2C6FF81-1B29-4490-AB22-C938DAFF594E}" presName="text" presStyleLbl="fgAcc0" presStyleIdx="2" presStyleCnt="4">
        <dgm:presLayoutVars>
          <dgm:chPref val="3"/>
        </dgm:presLayoutVars>
      </dgm:prSet>
      <dgm:spPr/>
    </dgm:pt>
    <dgm:pt modelId="{CE0FB60B-BE07-4FD8-93F1-AF8C20E28F70}" type="pres">
      <dgm:prSet presAssocID="{A2C6FF81-1B29-4490-AB22-C938DAFF594E}" presName="hierChild2" presStyleCnt="0"/>
      <dgm:spPr/>
    </dgm:pt>
    <dgm:pt modelId="{7718240E-2695-4B24-9D67-388E7C9AA2D0}" type="pres">
      <dgm:prSet presAssocID="{BE7CE73F-F0CA-4B4E-84FC-5906D33C5949}" presName="hierRoot1" presStyleCnt="0"/>
      <dgm:spPr/>
    </dgm:pt>
    <dgm:pt modelId="{2AC1D7A6-F1A1-4808-BFA2-2B50D15DA3BE}" type="pres">
      <dgm:prSet presAssocID="{BE7CE73F-F0CA-4B4E-84FC-5906D33C5949}" presName="composite" presStyleCnt="0"/>
      <dgm:spPr/>
    </dgm:pt>
    <dgm:pt modelId="{E7DDF934-7C86-4C76-B270-BF492DBBC754}" type="pres">
      <dgm:prSet presAssocID="{BE7CE73F-F0CA-4B4E-84FC-5906D33C5949}" presName="background" presStyleLbl="node0" presStyleIdx="3" presStyleCnt="4"/>
      <dgm:spPr/>
    </dgm:pt>
    <dgm:pt modelId="{CBE1BC3B-7103-46D5-81E3-E2FF439FF5F9}" type="pres">
      <dgm:prSet presAssocID="{BE7CE73F-F0CA-4B4E-84FC-5906D33C5949}" presName="text" presStyleLbl="fgAcc0" presStyleIdx="3" presStyleCnt="4">
        <dgm:presLayoutVars>
          <dgm:chPref val="3"/>
        </dgm:presLayoutVars>
      </dgm:prSet>
      <dgm:spPr/>
    </dgm:pt>
    <dgm:pt modelId="{530340FD-86DE-46C8-AC50-D315397843D3}" type="pres">
      <dgm:prSet presAssocID="{BE7CE73F-F0CA-4B4E-84FC-5906D33C5949}" presName="hierChild2" presStyleCnt="0"/>
      <dgm:spPr/>
    </dgm:pt>
  </dgm:ptLst>
  <dgm:cxnLst>
    <dgm:cxn modelId="{6FA8B134-DB04-4225-B67D-E281B3558398}" type="presOf" srcId="{BE7CE73F-F0CA-4B4E-84FC-5906D33C5949}" destId="{CBE1BC3B-7103-46D5-81E3-E2FF439FF5F9}" srcOrd="0" destOrd="0" presId="urn:microsoft.com/office/officeart/2005/8/layout/hierarchy1"/>
    <dgm:cxn modelId="{89470F78-8C01-4C87-922F-A8BC841AE7C9}" srcId="{026D952D-AE3E-4F29-AA59-5D92BBE265F4}" destId="{65DBB6EE-1308-4B70-A347-3AD4A5397ED3}" srcOrd="1" destOrd="0" parTransId="{C46CB57C-86F4-478B-A993-EAE4BE535850}" sibTransId="{06454873-F062-4031-9D08-45293FF5D40D}"/>
    <dgm:cxn modelId="{AF01D09A-FF20-4049-9E88-2DEF4ECC8FF6}" type="presOf" srcId="{A2C6FF81-1B29-4490-AB22-C938DAFF594E}" destId="{03F3CC57-9A5B-42EA-B2DF-BF25ACF36040}" srcOrd="0" destOrd="0" presId="urn:microsoft.com/office/officeart/2005/8/layout/hierarchy1"/>
    <dgm:cxn modelId="{301D3BA1-8FFF-43E4-8E62-D033F034995D}" srcId="{026D952D-AE3E-4F29-AA59-5D92BBE265F4}" destId="{BE7CE73F-F0CA-4B4E-84FC-5906D33C5949}" srcOrd="3" destOrd="0" parTransId="{0BB430BD-82F8-4590-BCC0-5D955DA88B2E}" sibTransId="{412622E4-BE8C-4BDB-B112-739FD3B0092C}"/>
    <dgm:cxn modelId="{3F80F7BA-F907-43E5-A884-AE442B318CE9}" type="presOf" srcId="{6B0A9D8C-4742-40FB-BA64-9BD009017F73}" destId="{B467B3FB-D13E-47CE-9E6A-797202337D4C}" srcOrd="0" destOrd="0" presId="urn:microsoft.com/office/officeart/2005/8/layout/hierarchy1"/>
    <dgm:cxn modelId="{C8F6ECCB-7050-4C98-B298-281C884B24D3}" srcId="{026D952D-AE3E-4F29-AA59-5D92BBE265F4}" destId="{6B0A9D8C-4742-40FB-BA64-9BD009017F73}" srcOrd="0" destOrd="0" parTransId="{D1310581-696C-487E-BAF7-EAF91E820ECC}" sibTransId="{2BBB493F-4D5F-4D20-A2AA-78D038F693A1}"/>
    <dgm:cxn modelId="{55F0CBF1-B39D-480F-BE92-BEED2C7D100D}" srcId="{026D952D-AE3E-4F29-AA59-5D92BBE265F4}" destId="{A2C6FF81-1B29-4490-AB22-C938DAFF594E}" srcOrd="2" destOrd="0" parTransId="{07D985D0-D788-4245-AC2F-0386FD9BDF46}" sibTransId="{AB8FCDFA-FD77-4117-A137-3884C5FC4F68}"/>
    <dgm:cxn modelId="{DCF01AFF-EACC-4F8F-977C-A0DABC7D1732}" type="presOf" srcId="{026D952D-AE3E-4F29-AA59-5D92BBE265F4}" destId="{A7E76712-3197-4D04-B757-42D7A87055C3}" srcOrd="0" destOrd="0" presId="urn:microsoft.com/office/officeart/2005/8/layout/hierarchy1"/>
    <dgm:cxn modelId="{558B69FF-0E02-4C38-BEA3-3E60C3E4BE5D}" type="presOf" srcId="{65DBB6EE-1308-4B70-A347-3AD4A5397ED3}" destId="{A9126B52-45C5-440B-8DD6-CB03881BB292}" srcOrd="0" destOrd="0" presId="urn:microsoft.com/office/officeart/2005/8/layout/hierarchy1"/>
    <dgm:cxn modelId="{A3CECA49-CFE4-4906-A72B-5FBCBBCCCF28}" type="presParOf" srcId="{A7E76712-3197-4D04-B757-42D7A87055C3}" destId="{C55058A2-94E7-4934-9E00-DB2D6836FE09}" srcOrd="0" destOrd="0" presId="urn:microsoft.com/office/officeart/2005/8/layout/hierarchy1"/>
    <dgm:cxn modelId="{699B7631-9786-4FF1-BE08-D7E02B3A0BE5}" type="presParOf" srcId="{C55058A2-94E7-4934-9E00-DB2D6836FE09}" destId="{12039EBD-0765-4194-B997-959C76DBFE45}" srcOrd="0" destOrd="0" presId="urn:microsoft.com/office/officeart/2005/8/layout/hierarchy1"/>
    <dgm:cxn modelId="{832B23A0-DDEA-4F13-91F5-4F0EAC1EFB11}" type="presParOf" srcId="{12039EBD-0765-4194-B997-959C76DBFE45}" destId="{8BE0C6CF-D56E-4606-B0AF-6CB8ED4D0542}" srcOrd="0" destOrd="0" presId="urn:microsoft.com/office/officeart/2005/8/layout/hierarchy1"/>
    <dgm:cxn modelId="{F8D46F85-35BB-4368-97C5-0CBDDE6EAC89}" type="presParOf" srcId="{12039EBD-0765-4194-B997-959C76DBFE45}" destId="{B467B3FB-D13E-47CE-9E6A-797202337D4C}" srcOrd="1" destOrd="0" presId="urn:microsoft.com/office/officeart/2005/8/layout/hierarchy1"/>
    <dgm:cxn modelId="{49E7D583-5808-4951-B5EF-844C9608444F}" type="presParOf" srcId="{C55058A2-94E7-4934-9E00-DB2D6836FE09}" destId="{CC3669CE-796F-457A-B8E2-33D77CE13849}" srcOrd="1" destOrd="0" presId="urn:microsoft.com/office/officeart/2005/8/layout/hierarchy1"/>
    <dgm:cxn modelId="{D2915B96-F730-415C-BD5A-5A1F57ECA952}" type="presParOf" srcId="{A7E76712-3197-4D04-B757-42D7A87055C3}" destId="{BD0A7D30-14A1-4F53-9DAC-D8C1754DA695}" srcOrd="1" destOrd="0" presId="urn:microsoft.com/office/officeart/2005/8/layout/hierarchy1"/>
    <dgm:cxn modelId="{4BDF903E-2278-46BB-B7A1-A91ADA069FF8}" type="presParOf" srcId="{BD0A7D30-14A1-4F53-9DAC-D8C1754DA695}" destId="{06DCEE94-9B1D-472C-8929-3A8BEA4F090D}" srcOrd="0" destOrd="0" presId="urn:microsoft.com/office/officeart/2005/8/layout/hierarchy1"/>
    <dgm:cxn modelId="{7A825B93-203D-4705-9388-26E7F6AA1892}" type="presParOf" srcId="{06DCEE94-9B1D-472C-8929-3A8BEA4F090D}" destId="{FD804904-E348-4898-BE7A-4281C83C1B96}" srcOrd="0" destOrd="0" presId="urn:microsoft.com/office/officeart/2005/8/layout/hierarchy1"/>
    <dgm:cxn modelId="{1377F9E0-D037-452F-8C21-393E1CBE8E68}" type="presParOf" srcId="{06DCEE94-9B1D-472C-8929-3A8BEA4F090D}" destId="{A9126B52-45C5-440B-8DD6-CB03881BB292}" srcOrd="1" destOrd="0" presId="urn:microsoft.com/office/officeart/2005/8/layout/hierarchy1"/>
    <dgm:cxn modelId="{9FFAE33F-85DE-4322-91E0-E4B8CA175C25}" type="presParOf" srcId="{BD0A7D30-14A1-4F53-9DAC-D8C1754DA695}" destId="{721D39FF-46DF-43BC-94F6-4F69799B56A5}" srcOrd="1" destOrd="0" presId="urn:microsoft.com/office/officeart/2005/8/layout/hierarchy1"/>
    <dgm:cxn modelId="{5695273D-9224-447B-850C-FF139DDC7E42}" type="presParOf" srcId="{A7E76712-3197-4D04-B757-42D7A87055C3}" destId="{0074103E-5DEF-4E3D-841C-C44EC25F1CB2}" srcOrd="2" destOrd="0" presId="urn:microsoft.com/office/officeart/2005/8/layout/hierarchy1"/>
    <dgm:cxn modelId="{395284C9-443C-419E-814E-53EF0DFD96A6}" type="presParOf" srcId="{0074103E-5DEF-4E3D-841C-C44EC25F1CB2}" destId="{6F0B847E-4728-4091-A401-FCD08E850F48}" srcOrd="0" destOrd="0" presId="urn:microsoft.com/office/officeart/2005/8/layout/hierarchy1"/>
    <dgm:cxn modelId="{30BF22A0-ABF1-46A1-8041-A4284B3FCD93}" type="presParOf" srcId="{6F0B847E-4728-4091-A401-FCD08E850F48}" destId="{E77B8A6B-8E12-4F4E-8B47-08E0B86949E9}" srcOrd="0" destOrd="0" presId="urn:microsoft.com/office/officeart/2005/8/layout/hierarchy1"/>
    <dgm:cxn modelId="{746E3219-D957-4720-8BF0-BB557652B4EC}" type="presParOf" srcId="{6F0B847E-4728-4091-A401-FCD08E850F48}" destId="{03F3CC57-9A5B-42EA-B2DF-BF25ACF36040}" srcOrd="1" destOrd="0" presId="urn:microsoft.com/office/officeart/2005/8/layout/hierarchy1"/>
    <dgm:cxn modelId="{9BE3CB71-5E3C-4A18-91D1-90780AFCDD71}" type="presParOf" srcId="{0074103E-5DEF-4E3D-841C-C44EC25F1CB2}" destId="{CE0FB60B-BE07-4FD8-93F1-AF8C20E28F70}" srcOrd="1" destOrd="0" presId="urn:microsoft.com/office/officeart/2005/8/layout/hierarchy1"/>
    <dgm:cxn modelId="{8AF86B3B-E4A5-4D1D-BCF1-01C57B5ACC63}" type="presParOf" srcId="{A7E76712-3197-4D04-B757-42D7A87055C3}" destId="{7718240E-2695-4B24-9D67-388E7C9AA2D0}" srcOrd="3" destOrd="0" presId="urn:microsoft.com/office/officeart/2005/8/layout/hierarchy1"/>
    <dgm:cxn modelId="{BD42153C-31F7-4C94-BD42-39E97E4B8532}" type="presParOf" srcId="{7718240E-2695-4B24-9D67-388E7C9AA2D0}" destId="{2AC1D7A6-F1A1-4808-BFA2-2B50D15DA3BE}" srcOrd="0" destOrd="0" presId="urn:microsoft.com/office/officeart/2005/8/layout/hierarchy1"/>
    <dgm:cxn modelId="{46F6EC4A-86D9-4F83-87BB-141A9A3E1A90}" type="presParOf" srcId="{2AC1D7A6-F1A1-4808-BFA2-2B50D15DA3BE}" destId="{E7DDF934-7C86-4C76-B270-BF492DBBC754}" srcOrd="0" destOrd="0" presId="urn:microsoft.com/office/officeart/2005/8/layout/hierarchy1"/>
    <dgm:cxn modelId="{0B33DB89-664C-42A4-8818-4CF9701F4251}" type="presParOf" srcId="{2AC1D7A6-F1A1-4808-BFA2-2B50D15DA3BE}" destId="{CBE1BC3B-7103-46D5-81E3-E2FF439FF5F9}" srcOrd="1" destOrd="0" presId="urn:microsoft.com/office/officeart/2005/8/layout/hierarchy1"/>
    <dgm:cxn modelId="{607C3871-5023-48CD-9E68-31CC265E140C}" type="presParOf" srcId="{7718240E-2695-4B24-9D67-388E7C9AA2D0}" destId="{530340FD-86DE-46C8-AC50-D315397843D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6CF0A6-2B5F-4A44-81B3-96EAE322617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3FE9C4AA-DFED-416D-9CC6-6B5491082D9F}">
      <dgm:prSet custT="1"/>
      <dgm:spPr/>
      <dgm:t>
        <a:bodyPr/>
        <a:lstStyle/>
        <a:p>
          <a:pPr algn="l"/>
          <a:r>
            <a:rPr lang="en-US" sz="4400" dirty="0"/>
            <a:t>Evidence is relevant if:</a:t>
          </a:r>
          <a:endParaRPr lang="en-US" sz="4400" dirty="0">
            <a:latin typeface="+mn-lt"/>
          </a:endParaRPr>
        </a:p>
      </dgm:t>
    </dgm:pt>
    <dgm:pt modelId="{A426C568-9F8D-47E2-B28D-1DAFD7CA129F}" type="parTrans" cxnId="{8B7AD5A7-84F2-4B11-8649-C8D7E599C0A2}">
      <dgm:prSet/>
      <dgm:spPr/>
      <dgm:t>
        <a:bodyPr/>
        <a:lstStyle/>
        <a:p>
          <a:endParaRPr lang="en-US"/>
        </a:p>
      </dgm:t>
    </dgm:pt>
    <dgm:pt modelId="{060F3133-73FD-4775-A54E-A35A080C7424}" type="sibTrans" cxnId="{8B7AD5A7-84F2-4B11-8649-C8D7E599C0A2}">
      <dgm:prSet/>
      <dgm:spPr/>
      <dgm:t>
        <a:bodyPr/>
        <a:lstStyle/>
        <a:p>
          <a:endParaRPr lang="en-US"/>
        </a:p>
      </dgm:t>
    </dgm:pt>
    <dgm:pt modelId="{64C28A7B-9DCB-4FE9-AC41-474E0CA019E8}">
      <dgm:prSet custT="1"/>
      <dgm:spPr/>
      <dgm:t>
        <a:bodyPr/>
        <a:lstStyle/>
        <a:p>
          <a:pPr>
            <a:spcBef>
              <a:spcPts val="90"/>
            </a:spcBef>
            <a:spcAft>
              <a:spcPts val="600"/>
            </a:spcAft>
          </a:pPr>
          <a:r>
            <a:rPr lang="en-US" sz="3600" dirty="0"/>
            <a:t>It has any tendency to make a fact or allegation </a:t>
          </a:r>
          <a:r>
            <a:rPr lang="en-US" sz="3600" u="sng" dirty="0"/>
            <a:t>more or less probable </a:t>
          </a:r>
          <a:r>
            <a:rPr lang="en-US" sz="3600" dirty="0"/>
            <a:t>than it would be without the evidence; and</a:t>
          </a:r>
        </a:p>
      </dgm:t>
    </dgm:pt>
    <dgm:pt modelId="{38B8EC21-0164-4FB9-AB36-49749AA97B8C}" type="parTrans" cxnId="{503EE2CB-4E3F-43A3-856C-D49F335EDF82}">
      <dgm:prSet/>
      <dgm:spPr/>
      <dgm:t>
        <a:bodyPr/>
        <a:lstStyle/>
        <a:p>
          <a:endParaRPr lang="en-US"/>
        </a:p>
      </dgm:t>
    </dgm:pt>
    <dgm:pt modelId="{0F9E5AB4-2D6E-46D5-9E24-B30C4205E8B0}" type="sibTrans" cxnId="{503EE2CB-4E3F-43A3-856C-D49F335EDF82}">
      <dgm:prSet/>
      <dgm:spPr/>
      <dgm:t>
        <a:bodyPr/>
        <a:lstStyle/>
        <a:p>
          <a:endParaRPr lang="en-US"/>
        </a:p>
      </dgm:t>
    </dgm:pt>
    <dgm:pt modelId="{3ED86C39-7A54-4846-A4A7-2B7E38F06EAB}">
      <dgm:prSet custT="1"/>
      <dgm:spPr/>
      <dgm:t>
        <a:bodyPr/>
        <a:lstStyle/>
        <a:p>
          <a:pPr>
            <a:spcBef>
              <a:spcPts val="90"/>
            </a:spcBef>
            <a:spcAft>
              <a:spcPts val="0"/>
            </a:spcAft>
          </a:pPr>
          <a:r>
            <a:rPr lang="en-US" sz="3600" dirty="0"/>
            <a:t>It is of consequence in determining the claim or allegation</a:t>
          </a:r>
        </a:p>
      </dgm:t>
    </dgm:pt>
    <dgm:pt modelId="{11BF5333-CB60-4374-BD1A-C7E6103C9F5E}" type="parTrans" cxnId="{99823B5A-A25D-41D4-AE64-9A1FC6ABC3A4}">
      <dgm:prSet/>
      <dgm:spPr/>
      <dgm:t>
        <a:bodyPr/>
        <a:lstStyle/>
        <a:p>
          <a:endParaRPr lang="en-US"/>
        </a:p>
      </dgm:t>
    </dgm:pt>
    <dgm:pt modelId="{50138490-6419-4A83-ABF3-AD9BF68E3CF4}" type="sibTrans" cxnId="{99823B5A-A25D-41D4-AE64-9A1FC6ABC3A4}">
      <dgm:prSet/>
      <dgm:spPr/>
      <dgm:t>
        <a:bodyPr/>
        <a:lstStyle/>
        <a:p>
          <a:endParaRPr lang="en-US"/>
        </a:p>
      </dgm:t>
    </dgm:pt>
    <dgm:pt modelId="{D756FC87-499E-4371-AFC0-17FB27006D83}" type="pres">
      <dgm:prSet presAssocID="{B76CF0A6-2B5F-4A44-81B3-96EAE3226178}" presName="Name0" presStyleCnt="0">
        <dgm:presLayoutVars>
          <dgm:dir/>
          <dgm:animLvl val="lvl"/>
          <dgm:resizeHandles val="exact"/>
        </dgm:presLayoutVars>
      </dgm:prSet>
      <dgm:spPr/>
    </dgm:pt>
    <dgm:pt modelId="{1BFB9DAD-A9F6-45FD-ACFA-191C1A06086C}" type="pres">
      <dgm:prSet presAssocID="{3FE9C4AA-DFED-416D-9CC6-6B5491082D9F}" presName="composite" presStyleCnt="0"/>
      <dgm:spPr/>
    </dgm:pt>
    <dgm:pt modelId="{55883B25-DCEC-4C1F-A4FC-07CA71A6AA09}" type="pres">
      <dgm:prSet presAssocID="{3FE9C4AA-DFED-416D-9CC6-6B5491082D9F}" presName="parTx" presStyleLbl="alignNode1" presStyleIdx="0" presStyleCnt="1">
        <dgm:presLayoutVars>
          <dgm:chMax val="0"/>
          <dgm:chPref val="0"/>
          <dgm:bulletEnabled val="1"/>
        </dgm:presLayoutVars>
      </dgm:prSet>
      <dgm:spPr/>
    </dgm:pt>
    <dgm:pt modelId="{AB54862D-CC26-4F71-A6AC-7DBE426671AF}" type="pres">
      <dgm:prSet presAssocID="{3FE9C4AA-DFED-416D-9CC6-6B5491082D9F}" presName="desTx" presStyleLbl="alignAccFollowNode1" presStyleIdx="0" presStyleCnt="1">
        <dgm:presLayoutVars>
          <dgm:bulletEnabled val="1"/>
        </dgm:presLayoutVars>
      </dgm:prSet>
      <dgm:spPr/>
    </dgm:pt>
  </dgm:ptLst>
  <dgm:cxnLst>
    <dgm:cxn modelId="{99823B5A-A25D-41D4-AE64-9A1FC6ABC3A4}" srcId="{3FE9C4AA-DFED-416D-9CC6-6B5491082D9F}" destId="{3ED86C39-7A54-4846-A4A7-2B7E38F06EAB}" srcOrd="1" destOrd="0" parTransId="{11BF5333-CB60-4374-BD1A-C7E6103C9F5E}" sibTransId="{50138490-6419-4A83-ABF3-AD9BF68E3CF4}"/>
    <dgm:cxn modelId="{EF316F60-63D1-4E4A-8AA6-523B65B0A0E4}" type="presOf" srcId="{B76CF0A6-2B5F-4A44-81B3-96EAE3226178}" destId="{D756FC87-499E-4371-AFC0-17FB27006D83}" srcOrd="0" destOrd="0" presId="urn:microsoft.com/office/officeart/2005/8/layout/hList1"/>
    <dgm:cxn modelId="{86091671-35BB-45D8-AF1E-3A26D2FD2886}" type="presOf" srcId="{3FE9C4AA-DFED-416D-9CC6-6B5491082D9F}" destId="{55883B25-DCEC-4C1F-A4FC-07CA71A6AA09}" srcOrd="0" destOrd="0" presId="urn:microsoft.com/office/officeart/2005/8/layout/hList1"/>
    <dgm:cxn modelId="{24657971-CCB3-4C2D-B6FB-F53ABEFD45E0}" type="presOf" srcId="{64C28A7B-9DCB-4FE9-AC41-474E0CA019E8}" destId="{AB54862D-CC26-4F71-A6AC-7DBE426671AF}" srcOrd="0" destOrd="0" presId="urn:microsoft.com/office/officeart/2005/8/layout/hList1"/>
    <dgm:cxn modelId="{8B7AD5A7-84F2-4B11-8649-C8D7E599C0A2}" srcId="{B76CF0A6-2B5F-4A44-81B3-96EAE3226178}" destId="{3FE9C4AA-DFED-416D-9CC6-6B5491082D9F}" srcOrd="0" destOrd="0" parTransId="{A426C568-9F8D-47E2-B28D-1DAFD7CA129F}" sibTransId="{060F3133-73FD-4775-A54E-A35A080C7424}"/>
    <dgm:cxn modelId="{503EE2CB-4E3F-43A3-856C-D49F335EDF82}" srcId="{3FE9C4AA-DFED-416D-9CC6-6B5491082D9F}" destId="{64C28A7B-9DCB-4FE9-AC41-474E0CA019E8}" srcOrd="0" destOrd="0" parTransId="{38B8EC21-0164-4FB9-AB36-49749AA97B8C}" sibTransId="{0F9E5AB4-2D6E-46D5-9E24-B30C4205E8B0}"/>
    <dgm:cxn modelId="{5BB045E3-F55B-4B1C-9499-C7198EDB73A2}" type="presOf" srcId="{3ED86C39-7A54-4846-A4A7-2B7E38F06EAB}" destId="{AB54862D-CC26-4F71-A6AC-7DBE426671AF}" srcOrd="0" destOrd="1" presId="urn:microsoft.com/office/officeart/2005/8/layout/hList1"/>
    <dgm:cxn modelId="{A6FD38BC-9800-498A-9CC2-FE970B003A26}" type="presParOf" srcId="{D756FC87-499E-4371-AFC0-17FB27006D83}" destId="{1BFB9DAD-A9F6-45FD-ACFA-191C1A06086C}" srcOrd="0" destOrd="0" presId="urn:microsoft.com/office/officeart/2005/8/layout/hList1"/>
    <dgm:cxn modelId="{38F69E04-251E-4279-8E23-DC50E97AD22C}" type="presParOf" srcId="{1BFB9DAD-A9F6-45FD-ACFA-191C1A06086C}" destId="{55883B25-DCEC-4C1F-A4FC-07CA71A6AA09}" srcOrd="0" destOrd="0" presId="urn:microsoft.com/office/officeart/2005/8/layout/hList1"/>
    <dgm:cxn modelId="{437CBC29-E03E-4140-9EF3-B190535DC8A6}" type="presParOf" srcId="{1BFB9DAD-A9F6-45FD-ACFA-191C1A06086C}" destId="{AB54862D-CC26-4F71-A6AC-7DBE426671A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7E9341-376B-4800-85DB-543AD43866E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F64587E-0293-4B67-954C-794E4D29AA11}">
      <dgm:prSet phldrT="[Text]"/>
      <dgm:spPr/>
      <dgm:t>
        <a:bodyPr/>
        <a:lstStyle/>
        <a:p>
          <a:r>
            <a:rPr lang="en-US" dirty="0"/>
            <a:t>1</a:t>
          </a:r>
        </a:p>
      </dgm:t>
    </dgm:pt>
    <dgm:pt modelId="{38D83518-DE73-4721-A938-3D8C8309BCE9}" type="parTrans" cxnId="{D79344EF-E79C-4D8E-A298-99AADACAB2E6}">
      <dgm:prSet/>
      <dgm:spPr/>
      <dgm:t>
        <a:bodyPr/>
        <a:lstStyle/>
        <a:p>
          <a:endParaRPr lang="en-US"/>
        </a:p>
      </dgm:t>
    </dgm:pt>
    <dgm:pt modelId="{0AB76595-A9AD-4474-9E56-C6681B5272D6}" type="sibTrans" cxnId="{D79344EF-E79C-4D8E-A298-99AADACAB2E6}">
      <dgm:prSet/>
      <dgm:spPr/>
      <dgm:t>
        <a:bodyPr/>
        <a:lstStyle/>
        <a:p>
          <a:endParaRPr lang="en-US"/>
        </a:p>
      </dgm:t>
    </dgm:pt>
    <dgm:pt modelId="{A2ED3BF5-581A-4FE5-8688-77063275C0EE}">
      <dgm:prSet phldrT="[Text]"/>
      <dgm:spPr/>
      <dgm:t>
        <a:bodyPr/>
        <a:lstStyle/>
        <a:p>
          <a:r>
            <a:rPr lang="en-US" dirty="0"/>
            <a:t>Wastes the time of the investigator, parties, and witnesses</a:t>
          </a:r>
        </a:p>
      </dgm:t>
    </dgm:pt>
    <dgm:pt modelId="{5AD9E577-1173-49BC-8164-120EB4DB485C}" type="parTrans" cxnId="{54D1CCD1-9BB6-4781-AEF6-979300095CDB}">
      <dgm:prSet/>
      <dgm:spPr/>
      <dgm:t>
        <a:bodyPr/>
        <a:lstStyle/>
        <a:p>
          <a:endParaRPr lang="en-US"/>
        </a:p>
      </dgm:t>
    </dgm:pt>
    <dgm:pt modelId="{F1E5F1FA-AB0C-4882-9CC2-2616596BA1D2}" type="sibTrans" cxnId="{54D1CCD1-9BB6-4781-AEF6-979300095CDB}">
      <dgm:prSet/>
      <dgm:spPr/>
      <dgm:t>
        <a:bodyPr/>
        <a:lstStyle/>
        <a:p>
          <a:endParaRPr lang="en-US"/>
        </a:p>
      </dgm:t>
    </dgm:pt>
    <dgm:pt modelId="{5AC53205-72FD-42C9-8D18-394046548190}">
      <dgm:prSet phldrT="[Text]"/>
      <dgm:spPr/>
      <dgm:t>
        <a:bodyPr/>
        <a:lstStyle/>
        <a:p>
          <a:r>
            <a:rPr lang="en-US" dirty="0"/>
            <a:t>2</a:t>
          </a:r>
        </a:p>
      </dgm:t>
    </dgm:pt>
    <dgm:pt modelId="{A67483A9-CD67-4EDA-87A5-55ED532EF5A0}" type="parTrans" cxnId="{0C951191-E2D3-4D1E-8167-2D8D97255F5B}">
      <dgm:prSet/>
      <dgm:spPr/>
      <dgm:t>
        <a:bodyPr/>
        <a:lstStyle/>
        <a:p>
          <a:endParaRPr lang="en-US"/>
        </a:p>
      </dgm:t>
    </dgm:pt>
    <dgm:pt modelId="{7743AB64-6D29-4760-B3B4-7E4A94E20761}" type="sibTrans" cxnId="{0C951191-E2D3-4D1E-8167-2D8D97255F5B}">
      <dgm:prSet/>
      <dgm:spPr/>
      <dgm:t>
        <a:bodyPr/>
        <a:lstStyle/>
        <a:p>
          <a:endParaRPr lang="en-US"/>
        </a:p>
      </dgm:t>
    </dgm:pt>
    <dgm:pt modelId="{4822F159-7208-44A3-A640-E696F94F7F63}">
      <dgm:prSet phldrT="[Text]"/>
      <dgm:spPr/>
      <dgm:t>
        <a:bodyPr/>
        <a:lstStyle/>
        <a:p>
          <a:r>
            <a:rPr lang="en-US" dirty="0"/>
            <a:t>May result in actual or perceived bias</a:t>
          </a:r>
        </a:p>
      </dgm:t>
    </dgm:pt>
    <dgm:pt modelId="{94D5B916-7FA5-4E39-AC8D-4EB84BDC38A7}" type="parTrans" cxnId="{E45EB0BD-C2CD-47D9-88F0-CA760C771164}">
      <dgm:prSet/>
      <dgm:spPr/>
      <dgm:t>
        <a:bodyPr/>
        <a:lstStyle/>
        <a:p>
          <a:endParaRPr lang="en-US"/>
        </a:p>
      </dgm:t>
    </dgm:pt>
    <dgm:pt modelId="{1821E36F-176D-4C83-AA06-AABBFD09860A}" type="sibTrans" cxnId="{E45EB0BD-C2CD-47D9-88F0-CA760C771164}">
      <dgm:prSet/>
      <dgm:spPr/>
      <dgm:t>
        <a:bodyPr/>
        <a:lstStyle/>
        <a:p>
          <a:endParaRPr lang="en-US"/>
        </a:p>
      </dgm:t>
    </dgm:pt>
    <dgm:pt modelId="{FA64562F-6E3E-4CE3-94F5-F04C5D649731}">
      <dgm:prSet phldrT="[Text]"/>
      <dgm:spPr/>
      <dgm:t>
        <a:bodyPr/>
        <a:lstStyle/>
        <a:p>
          <a:r>
            <a:rPr lang="en-US" dirty="0"/>
            <a:t>4</a:t>
          </a:r>
        </a:p>
      </dgm:t>
    </dgm:pt>
    <dgm:pt modelId="{950D1B4A-F274-45B3-B5D8-65E0DFD84419}" type="parTrans" cxnId="{8BC7224F-C507-48C5-B730-F59103E8C65D}">
      <dgm:prSet/>
      <dgm:spPr/>
      <dgm:t>
        <a:bodyPr/>
        <a:lstStyle/>
        <a:p>
          <a:endParaRPr lang="en-US"/>
        </a:p>
      </dgm:t>
    </dgm:pt>
    <dgm:pt modelId="{32045A5D-107D-41CB-BC92-71F8F06E2D27}" type="sibTrans" cxnId="{8BC7224F-C507-48C5-B730-F59103E8C65D}">
      <dgm:prSet/>
      <dgm:spPr/>
      <dgm:t>
        <a:bodyPr/>
        <a:lstStyle/>
        <a:p>
          <a:endParaRPr lang="en-US"/>
        </a:p>
      </dgm:t>
    </dgm:pt>
    <dgm:pt modelId="{4E3C76B7-7DEA-43AF-8BDB-4CE8729552F0}">
      <dgm:prSet phldrT="[Text]"/>
      <dgm:spPr/>
      <dgm:t>
        <a:bodyPr/>
        <a:lstStyle/>
        <a:p>
          <a:r>
            <a:rPr lang="en-US" dirty="0"/>
            <a:t>May result in faulty or indefensible findings</a:t>
          </a:r>
        </a:p>
      </dgm:t>
    </dgm:pt>
    <dgm:pt modelId="{03324AA4-BFB2-4F18-AEC8-7244411EF0DA}" type="parTrans" cxnId="{33E7B2AA-BE79-469A-B58C-472D153A05A2}">
      <dgm:prSet/>
      <dgm:spPr/>
      <dgm:t>
        <a:bodyPr/>
        <a:lstStyle/>
        <a:p>
          <a:endParaRPr lang="en-US"/>
        </a:p>
      </dgm:t>
    </dgm:pt>
    <dgm:pt modelId="{5D395348-580E-41B5-BE08-A7437392479E}" type="sibTrans" cxnId="{33E7B2AA-BE79-469A-B58C-472D153A05A2}">
      <dgm:prSet/>
      <dgm:spPr/>
      <dgm:t>
        <a:bodyPr/>
        <a:lstStyle/>
        <a:p>
          <a:endParaRPr lang="en-US"/>
        </a:p>
      </dgm:t>
    </dgm:pt>
    <dgm:pt modelId="{E4BCF2F0-C14E-4501-BD71-F64EA1A3D5DC}">
      <dgm:prSet phldrT="[Text]"/>
      <dgm:spPr/>
      <dgm:t>
        <a:bodyPr/>
        <a:lstStyle/>
        <a:p>
          <a:r>
            <a:rPr lang="en-US" dirty="0"/>
            <a:t>5</a:t>
          </a:r>
        </a:p>
      </dgm:t>
    </dgm:pt>
    <dgm:pt modelId="{772548AD-6841-4E8F-AFBA-10C696684CEE}" type="parTrans" cxnId="{1A5D6B17-ECDB-4BE4-BEA5-8E4D7127B7A0}">
      <dgm:prSet/>
      <dgm:spPr/>
      <dgm:t>
        <a:bodyPr/>
        <a:lstStyle/>
        <a:p>
          <a:endParaRPr lang="en-US"/>
        </a:p>
      </dgm:t>
    </dgm:pt>
    <dgm:pt modelId="{16D56855-2C0A-4A90-978F-6F3CDCE3F773}" type="sibTrans" cxnId="{1A5D6B17-ECDB-4BE4-BEA5-8E4D7127B7A0}">
      <dgm:prSet/>
      <dgm:spPr/>
      <dgm:t>
        <a:bodyPr/>
        <a:lstStyle/>
        <a:p>
          <a:endParaRPr lang="en-US"/>
        </a:p>
      </dgm:t>
    </dgm:pt>
    <dgm:pt modelId="{7D720F3D-024A-4C40-840B-C72629E3D28F}">
      <dgm:prSet/>
      <dgm:spPr/>
      <dgm:t>
        <a:bodyPr/>
        <a:lstStyle/>
        <a:p>
          <a:r>
            <a:rPr lang="en-US" dirty="0"/>
            <a:t>May deny a party their rights to a fair determination</a:t>
          </a:r>
        </a:p>
      </dgm:t>
    </dgm:pt>
    <dgm:pt modelId="{38535517-D475-4B80-BECD-D2212C9F9B31}" type="parTrans" cxnId="{A09B3F47-EABD-454C-A2C0-6892C109D540}">
      <dgm:prSet/>
      <dgm:spPr/>
      <dgm:t>
        <a:bodyPr/>
        <a:lstStyle/>
        <a:p>
          <a:endParaRPr lang="en-US"/>
        </a:p>
      </dgm:t>
    </dgm:pt>
    <dgm:pt modelId="{CE4D6E31-ACF3-4AEF-A3A6-4E36DE490251}" type="sibTrans" cxnId="{A09B3F47-EABD-454C-A2C0-6892C109D540}">
      <dgm:prSet/>
      <dgm:spPr/>
      <dgm:t>
        <a:bodyPr/>
        <a:lstStyle/>
        <a:p>
          <a:endParaRPr lang="en-US"/>
        </a:p>
      </dgm:t>
    </dgm:pt>
    <dgm:pt modelId="{CCF3AB4F-E9A0-4F9C-AB4B-30A314792E36}">
      <dgm:prSet phldrT="[Text]"/>
      <dgm:spPr/>
      <dgm:t>
        <a:bodyPr/>
        <a:lstStyle/>
        <a:p>
          <a:r>
            <a:rPr lang="en-US" dirty="0"/>
            <a:t>3</a:t>
          </a:r>
        </a:p>
      </dgm:t>
    </dgm:pt>
    <dgm:pt modelId="{4163984E-B2AF-4775-B3C7-2BC2B45822C8}" type="parTrans" cxnId="{2DF1FAF6-B8AF-439A-B169-17F69488DC08}">
      <dgm:prSet/>
      <dgm:spPr/>
      <dgm:t>
        <a:bodyPr/>
        <a:lstStyle/>
        <a:p>
          <a:endParaRPr lang="en-US"/>
        </a:p>
      </dgm:t>
    </dgm:pt>
    <dgm:pt modelId="{62371D61-E392-4B3C-8D54-CC7132780BC9}" type="sibTrans" cxnId="{2DF1FAF6-B8AF-439A-B169-17F69488DC08}">
      <dgm:prSet/>
      <dgm:spPr/>
      <dgm:t>
        <a:bodyPr/>
        <a:lstStyle/>
        <a:p>
          <a:endParaRPr lang="en-US"/>
        </a:p>
      </dgm:t>
    </dgm:pt>
    <dgm:pt modelId="{D717FB34-B079-49D6-A37F-82CCC1C51738}">
      <dgm:prSet phldrT="[Text]"/>
      <dgm:spPr/>
      <dgm:t>
        <a:bodyPr/>
        <a:lstStyle/>
        <a:p>
          <a:r>
            <a:rPr lang="en-US" dirty="0"/>
            <a:t>May result in determinations based on improper considerations</a:t>
          </a:r>
        </a:p>
      </dgm:t>
    </dgm:pt>
    <dgm:pt modelId="{8B2372C0-B47C-4635-9B1D-CB8E685737B7}" type="parTrans" cxnId="{C728AAF9-C083-4EEB-857D-D2E0D94F1A92}">
      <dgm:prSet/>
      <dgm:spPr/>
      <dgm:t>
        <a:bodyPr/>
        <a:lstStyle/>
        <a:p>
          <a:endParaRPr lang="en-US"/>
        </a:p>
      </dgm:t>
    </dgm:pt>
    <dgm:pt modelId="{FAB2532A-0EA6-4BCE-81E3-F35436E79287}" type="sibTrans" cxnId="{C728AAF9-C083-4EEB-857D-D2E0D94F1A92}">
      <dgm:prSet/>
      <dgm:spPr/>
      <dgm:t>
        <a:bodyPr/>
        <a:lstStyle/>
        <a:p>
          <a:endParaRPr lang="en-US"/>
        </a:p>
      </dgm:t>
    </dgm:pt>
    <dgm:pt modelId="{347528F9-AE47-4DFA-8702-7CE8E4E7DA6B}" type="pres">
      <dgm:prSet presAssocID="{F67E9341-376B-4800-85DB-543AD43866EA}" presName="linearFlow" presStyleCnt="0">
        <dgm:presLayoutVars>
          <dgm:dir/>
          <dgm:animLvl val="lvl"/>
          <dgm:resizeHandles val="exact"/>
        </dgm:presLayoutVars>
      </dgm:prSet>
      <dgm:spPr/>
    </dgm:pt>
    <dgm:pt modelId="{4E9FB260-0ED2-4B79-8841-8E1431C14789}" type="pres">
      <dgm:prSet presAssocID="{CF64587E-0293-4B67-954C-794E4D29AA11}" presName="composite" presStyleCnt="0"/>
      <dgm:spPr/>
    </dgm:pt>
    <dgm:pt modelId="{AD5BE904-7DD4-4692-A778-A9F8F88EEC93}" type="pres">
      <dgm:prSet presAssocID="{CF64587E-0293-4B67-954C-794E4D29AA11}" presName="parentText" presStyleLbl="alignNode1" presStyleIdx="0" presStyleCnt="5">
        <dgm:presLayoutVars>
          <dgm:chMax val="1"/>
          <dgm:bulletEnabled val="1"/>
        </dgm:presLayoutVars>
      </dgm:prSet>
      <dgm:spPr/>
    </dgm:pt>
    <dgm:pt modelId="{551D7BE9-0C68-460E-83C4-CF025F81A0C1}" type="pres">
      <dgm:prSet presAssocID="{CF64587E-0293-4B67-954C-794E4D29AA11}" presName="descendantText" presStyleLbl="alignAcc1" presStyleIdx="0" presStyleCnt="5">
        <dgm:presLayoutVars>
          <dgm:bulletEnabled val="1"/>
        </dgm:presLayoutVars>
      </dgm:prSet>
      <dgm:spPr/>
    </dgm:pt>
    <dgm:pt modelId="{77042B14-B3DE-4E72-920C-93205DB30992}" type="pres">
      <dgm:prSet presAssocID="{0AB76595-A9AD-4474-9E56-C6681B5272D6}" presName="sp" presStyleCnt="0"/>
      <dgm:spPr/>
    </dgm:pt>
    <dgm:pt modelId="{EF8DE2A7-10E1-4060-B5E1-7DBE8A32937F}" type="pres">
      <dgm:prSet presAssocID="{5AC53205-72FD-42C9-8D18-394046548190}" presName="composite" presStyleCnt="0"/>
      <dgm:spPr/>
    </dgm:pt>
    <dgm:pt modelId="{083D8535-7E79-447F-BB4F-17532EBD8C16}" type="pres">
      <dgm:prSet presAssocID="{5AC53205-72FD-42C9-8D18-394046548190}" presName="parentText" presStyleLbl="alignNode1" presStyleIdx="1" presStyleCnt="5">
        <dgm:presLayoutVars>
          <dgm:chMax val="1"/>
          <dgm:bulletEnabled val="1"/>
        </dgm:presLayoutVars>
      </dgm:prSet>
      <dgm:spPr/>
    </dgm:pt>
    <dgm:pt modelId="{0937C15B-27FE-4669-B2E5-8A1AF7B98100}" type="pres">
      <dgm:prSet presAssocID="{5AC53205-72FD-42C9-8D18-394046548190}" presName="descendantText" presStyleLbl="alignAcc1" presStyleIdx="1" presStyleCnt="5">
        <dgm:presLayoutVars>
          <dgm:bulletEnabled val="1"/>
        </dgm:presLayoutVars>
      </dgm:prSet>
      <dgm:spPr/>
    </dgm:pt>
    <dgm:pt modelId="{A7D7886F-CF33-4ECC-8003-4F854CE32D9B}" type="pres">
      <dgm:prSet presAssocID="{7743AB64-6D29-4760-B3B4-7E4A94E20761}" presName="sp" presStyleCnt="0"/>
      <dgm:spPr/>
    </dgm:pt>
    <dgm:pt modelId="{7C6E1083-CBE5-4C70-AB6A-19E90D0B1341}" type="pres">
      <dgm:prSet presAssocID="{CCF3AB4F-E9A0-4F9C-AB4B-30A314792E36}" presName="composite" presStyleCnt="0"/>
      <dgm:spPr/>
    </dgm:pt>
    <dgm:pt modelId="{E2897474-CD94-46F4-9076-DCFECA4B6BA7}" type="pres">
      <dgm:prSet presAssocID="{CCF3AB4F-E9A0-4F9C-AB4B-30A314792E36}" presName="parentText" presStyleLbl="alignNode1" presStyleIdx="2" presStyleCnt="5">
        <dgm:presLayoutVars>
          <dgm:chMax val="1"/>
          <dgm:bulletEnabled val="1"/>
        </dgm:presLayoutVars>
      </dgm:prSet>
      <dgm:spPr/>
    </dgm:pt>
    <dgm:pt modelId="{1BA815D7-934E-467F-AD50-7FE5BB1AA88D}" type="pres">
      <dgm:prSet presAssocID="{CCF3AB4F-E9A0-4F9C-AB4B-30A314792E36}" presName="descendantText" presStyleLbl="alignAcc1" presStyleIdx="2" presStyleCnt="5">
        <dgm:presLayoutVars>
          <dgm:bulletEnabled val="1"/>
        </dgm:presLayoutVars>
      </dgm:prSet>
      <dgm:spPr/>
    </dgm:pt>
    <dgm:pt modelId="{906A5372-4E67-42BF-94A7-7AB061116815}" type="pres">
      <dgm:prSet presAssocID="{62371D61-E392-4B3C-8D54-CC7132780BC9}" presName="sp" presStyleCnt="0"/>
      <dgm:spPr/>
    </dgm:pt>
    <dgm:pt modelId="{189624F6-2404-4814-9C6C-EBAEA9877FC3}" type="pres">
      <dgm:prSet presAssocID="{FA64562F-6E3E-4CE3-94F5-F04C5D649731}" presName="composite" presStyleCnt="0"/>
      <dgm:spPr/>
    </dgm:pt>
    <dgm:pt modelId="{C3DCCAF3-BDDC-48FF-89DB-7A2E73C975A5}" type="pres">
      <dgm:prSet presAssocID="{FA64562F-6E3E-4CE3-94F5-F04C5D649731}" presName="parentText" presStyleLbl="alignNode1" presStyleIdx="3" presStyleCnt="5">
        <dgm:presLayoutVars>
          <dgm:chMax val="1"/>
          <dgm:bulletEnabled val="1"/>
        </dgm:presLayoutVars>
      </dgm:prSet>
      <dgm:spPr/>
    </dgm:pt>
    <dgm:pt modelId="{698E17D4-0084-475C-A036-2F0515361CC1}" type="pres">
      <dgm:prSet presAssocID="{FA64562F-6E3E-4CE3-94F5-F04C5D649731}" presName="descendantText" presStyleLbl="alignAcc1" presStyleIdx="3" presStyleCnt="5">
        <dgm:presLayoutVars>
          <dgm:bulletEnabled val="1"/>
        </dgm:presLayoutVars>
      </dgm:prSet>
      <dgm:spPr/>
    </dgm:pt>
    <dgm:pt modelId="{B8DEB1FA-5C0D-47CE-A62B-DD7932F7FFB5}" type="pres">
      <dgm:prSet presAssocID="{32045A5D-107D-41CB-BC92-71F8F06E2D27}" presName="sp" presStyleCnt="0"/>
      <dgm:spPr/>
    </dgm:pt>
    <dgm:pt modelId="{8B983311-22D8-4C45-B31F-D6E553FB4475}" type="pres">
      <dgm:prSet presAssocID="{E4BCF2F0-C14E-4501-BD71-F64EA1A3D5DC}" presName="composite" presStyleCnt="0"/>
      <dgm:spPr/>
    </dgm:pt>
    <dgm:pt modelId="{E8395498-308E-4AF2-8E44-1A30F7D1587A}" type="pres">
      <dgm:prSet presAssocID="{E4BCF2F0-C14E-4501-BD71-F64EA1A3D5DC}" presName="parentText" presStyleLbl="alignNode1" presStyleIdx="4" presStyleCnt="5">
        <dgm:presLayoutVars>
          <dgm:chMax val="1"/>
          <dgm:bulletEnabled val="1"/>
        </dgm:presLayoutVars>
      </dgm:prSet>
      <dgm:spPr/>
    </dgm:pt>
    <dgm:pt modelId="{0FF8060A-3E56-4D89-BF84-3C2867DE6E64}" type="pres">
      <dgm:prSet presAssocID="{E4BCF2F0-C14E-4501-BD71-F64EA1A3D5DC}" presName="descendantText" presStyleLbl="alignAcc1" presStyleIdx="4" presStyleCnt="5">
        <dgm:presLayoutVars>
          <dgm:bulletEnabled val="1"/>
        </dgm:presLayoutVars>
      </dgm:prSet>
      <dgm:spPr/>
    </dgm:pt>
  </dgm:ptLst>
  <dgm:cxnLst>
    <dgm:cxn modelId="{6F63BF0C-2F2E-43DA-A5C2-2118FB5EA3C2}" type="presOf" srcId="{FA64562F-6E3E-4CE3-94F5-F04C5D649731}" destId="{C3DCCAF3-BDDC-48FF-89DB-7A2E73C975A5}" srcOrd="0" destOrd="0" presId="urn:microsoft.com/office/officeart/2005/8/layout/chevron2"/>
    <dgm:cxn modelId="{1A5D6B17-ECDB-4BE4-BEA5-8E4D7127B7A0}" srcId="{F67E9341-376B-4800-85DB-543AD43866EA}" destId="{E4BCF2F0-C14E-4501-BD71-F64EA1A3D5DC}" srcOrd="4" destOrd="0" parTransId="{772548AD-6841-4E8F-AFBA-10C696684CEE}" sibTransId="{16D56855-2C0A-4A90-978F-6F3CDCE3F773}"/>
    <dgm:cxn modelId="{89822F27-6854-4255-8D57-83BDD3EA9719}" type="presOf" srcId="{CF64587E-0293-4B67-954C-794E4D29AA11}" destId="{AD5BE904-7DD4-4692-A778-A9F8F88EEC93}" srcOrd="0" destOrd="0" presId="urn:microsoft.com/office/officeart/2005/8/layout/chevron2"/>
    <dgm:cxn modelId="{2BF30B39-8E34-4355-8491-913E447191B7}" type="presOf" srcId="{4E3C76B7-7DEA-43AF-8BDB-4CE8729552F0}" destId="{698E17D4-0084-475C-A036-2F0515361CC1}" srcOrd="0" destOrd="0" presId="urn:microsoft.com/office/officeart/2005/8/layout/chevron2"/>
    <dgm:cxn modelId="{A09B3F47-EABD-454C-A2C0-6892C109D540}" srcId="{E4BCF2F0-C14E-4501-BD71-F64EA1A3D5DC}" destId="{7D720F3D-024A-4C40-840B-C72629E3D28F}" srcOrd="0" destOrd="0" parTransId="{38535517-D475-4B80-BECD-D2212C9F9B31}" sibTransId="{CE4D6E31-ACF3-4AEF-A3A6-4E36DE490251}"/>
    <dgm:cxn modelId="{9A9EC54D-D850-46AA-8419-5E2910B5339D}" type="presOf" srcId="{4822F159-7208-44A3-A640-E696F94F7F63}" destId="{0937C15B-27FE-4669-B2E5-8A1AF7B98100}" srcOrd="0" destOrd="0" presId="urn:microsoft.com/office/officeart/2005/8/layout/chevron2"/>
    <dgm:cxn modelId="{8BC7224F-C507-48C5-B730-F59103E8C65D}" srcId="{F67E9341-376B-4800-85DB-543AD43866EA}" destId="{FA64562F-6E3E-4CE3-94F5-F04C5D649731}" srcOrd="3" destOrd="0" parTransId="{950D1B4A-F274-45B3-B5D8-65E0DFD84419}" sibTransId="{32045A5D-107D-41CB-BC92-71F8F06E2D27}"/>
    <dgm:cxn modelId="{B6B8CA51-48A9-4F81-88A2-D17549D38854}" type="presOf" srcId="{CCF3AB4F-E9A0-4F9C-AB4B-30A314792E36}" destId="{E2897474-CD94-46F4-9076-DCFECA4B6BA7}" srcOrd="0" destOrd="0" presId="urn:microsoft.com/office/officeart/2005/8/layout/chevron2"/>
    <dgm:cxn modelId="{0A8D3268-44B9-4C3B-B57A-086CA120BA41}" type="presOf" srcId="{7D720F3D-024A-4C40-840B-C72629E3D28F}" destId="{0FF8060A-3E56-4D89-BF84-3C2867DE6E64}" srcOrd="0" destOrd="0" presId="urn:microsoft.com/office/officeart/2005/8/layout/chevron2"/>
    <dgm:cxn modelId="{354D1778-C7F6-4B08-9394-7F7A63D73ACD}" type="presOf" srcId="{D717FB34-B079-49D6-A37F-82CCC1C51738}" destId="{1BA815D7-934E-467F-AD50-7FE5BB1AA88D}" srcOrd="0" destOrd="0" presId="urn:microsoft.com/office/officeart/2005/8/layout/chevron2"/>
    <dgm:cxn modelId="{7FAE967E-D3C6-44B6-9E0D-36B86CF8F32D}" type="presOf" srcId="{F67E9341-376B-4800-85DB-543AD43866EA}" destId="{347528F9-AE47-4DFA-8702-7CE8E4E7DA6B}" srcOrd="0" destOrd="0" presId="urn:microsoft.com/office/officeart/2005/8/layout/chevron2"/>
    <dgm:cxn modelId="{B5C33C7F-F39D-4EAE-9250-618D38E0708B}" type="presOf" srcId="{E4BCF2F0-C14E-4501-BD71-F64EA1A3D5DC}" destId="{E8395498-308E-4AF2-8E44-1A30F7D1587A}" srcOrd="0" destOrd="0" presId="urn:microsoft.com/office/officeart/2005/8/layout/chevron2"/>
    <dgm:cxn modelId="{DF6FD18D-0144-4431-9699-4C878D4EF5C6}" type="presOf" srcId="{5AC53205-72FD-42C9-8D18-394046548190}" destId="{083D8535-7E79-447F-BB4F-17532EBD8C16}" srcOrd="0" destOrd="0" presId="urn:microsoft.com/office/officeart/2005/8/layout/chevron2"/>
    <dgm:cxn modelId="{0C951191-E2D3-4D1E-8167-2D8D97255F5B}" srcId="{F67E9341-376B-4800-85DB-543AD43866EA}" destId="{5AC53205-72FD-42C9-8D18-394046548190}" srcOrd="1" destOrd="0" parTransId="{A67483A9-CD67-4EDA-87A5-55ED532EF5A0}" sibTransId="{7743AB64-6D29-4760-B3B4-7E4A94E20761}"/>
    <dgm:cxn modelId="{50E1499A-F695-4303-B37C-34AC0504C650}" type="presOf" srcId="{A2ED3BF5-581A-4FE5-8688-77063275C0EE}" destId="{551D7BE9-0C68-460E-83C4-CF025F81A0C1}" srcOrd="0" destOrd="0" presId="urn:microsoft.com/office/officeart/2005/8/layout/chevron2"/>
    <dgm:cxn modelId="{33E7B2AA-BE79-469A-B58C-472D153A05A2}" srcId="{FA64562F-6E3E-4CE3-94F5-F04C5D649731}" destId="{4E3C76B7-7DEA-43AF-8BDB-4CE8729552F0}" srcOrd="0" destOrd="0" parTransId="{03324AA4-BFB2-4F18-AEC8-7244411EF0DA}" sibTransId="{5D395348-580E-41B5-BE08-A7437392479E}"/>
    <dgm:cxn modelId="{E45EB0BD-C2CD-47D9-88F0-CA760C771164}" srcId="{5AC53205-72FD-42C9-8D18-394046548190}" destId="{4822F159-7208-44A3-A640-E696F94F7F63}" srcOrd="0" destOrd="0" parTransId="{94D5B916-7FA5-4E39-AC8D-4EB84BDC38A7}" sibTransId="{1821E36F-176D-4C83-AA06-AABBFD09860A}"/>
    <dgm:cxn modelId="{54D1CCD1-9BB6-4781-AEF6-979300095CDB}" srcId="{CF64587E-0293-4B67-954C-794E4D29AA11}" destId="{A2ED3BF5-581A-4FE5-8688-77063275C0EE}" srcOrd="0" destOrd="0" parTransId="{5AD9E577-1173-49BC-8164-120EB4DB485C}" sibTransId="{F1E5F1FA-AB0C-4882-9CC2-2616596BA1D2}"/>
    <dgm:cxn modelId="{D79344EF-E79C-4D8E-A298-99AADACAB2E6}" srcId="{F67E9341-376B-4800-85DB-543AD43866EA}" destId="{CF64587E-0293-4B67-954C-794E4D29AA11}" srcOrd="0" destOrd="0" parTransId="{38D83518-DE73-4721-A938-3D8C8309BCE9}" sibTransId="{0AB76595-A9AD-4474-9E56-C6681B5272D6}"/>
    <dgm:cxn modelId="{2DF1FAF6-B8AF-439A-B169-17F69488DC08}" srcId="{F67E9341-376B-4800-85DB-543AD43866EA}" destId="{CCF3AB4F-E9A0-4F9C-AB4B-30A314792E36}" srcOrd="2" destOrd="0" parTransId="{4163984E-B2AF-4775-B3C7-2BC2B45822C8}" sibTransId="{62371D61-E392-4B3C-8D54-CC7132780BC9}"/>
    <dgm:cxn modelId="{C728AAF9-C083-4EEB-857D-D2E0D94F1A92}" srcId="{CCF3AB4F-E9A0-4F9C-AB4B-30A314792E36}" destId="{D717FB34-B079-49D6-A37F-82CCC1C51738}" srcOrd="0" destOrd="0" parTransId="{8B2372C0-B47C-4635-9B1D-CB8E685737B7}" sibTransId="{FAB2532A-0EA6-4BCE-81E3-F35436E79287}"/>
    <dgm:cxn modelId="{26EE2F31-A4A3-483C-B0CD-5D5B08CDEE93}" type="presParOf" srcId="{347528F9-AE47-4DFA-8702-7CE8E4E7DA6B}" destId="{4E9FB260-0ED2-4B79-8841-8E1431C14789}" srcOrd="0" destOrd="0" presId="urn:microsoft.com/office/officeart/2005/8/layout/chevron2"/>
    <dgm:cxn modelId="{79895CD1-9C02-407A-BBFD-5D9E89F0D608}" type="presParOf" srcId="{4E9FB260-0ED2-4B79-8841-8E1431C14789}" destId="{AD5BE904-7DD4-4692-A778-A9F8F88EEC93}" srcOrd="0" destOrd="0" presId="urn:microsoft.com/office/officeart/2005/8/layout/chevron2"/>
    <dgm:cxn modelId="{E87493F6-5208-4C23-96EE-5B39FDAA689C}" type="presParOf" srcId="{4E9FB260-0ED2-4B79-8841-8E1431C14789}" destId="{551D7BE9-0C68-460E-83C4-CF025F81A0C1}" srcOrd="1" destOrd="0" presId="urn:microsoft.com/office/officeart/2005/8/layout/chevron2"/>
    <dgm:cxn modelId="{4CD9ECCB-F841-47D7-813E-D514B16BDA1D}" type="presParOf" srcId="{347528F9-AE47-4DFA-8702-7CE8E4E7DA6B}" destId="{77042B14-B3DE-4E72-920C-93205DB30992}" srcOrd="1" destOrd="0" presId="urn:microsoft.com/office/officeart/2005/8/layout/chevron2"/>
    <dgm:cxn modelId="{9E34A00D-EBB2-4C46-B6F7-DB7CC851E9D1}" type="presParOf" srcId="{347528F9-AE47-4DFA-8702-7CE8E4E7DA6B}" destId="{EF8DE2A7-10E1-4060-B5E1-7DBE8A32937F}" srcOrd="2" destOrd="0" presId="urn:microsoft.com/office/officeart/2005/8/layout/chevron2"/>
    <dgm:cxn modelId="{04F2E4E1-C66A-41BF-8A11-7EBC416814E7}" type="presParOf" srcId="{EF8DE2A7-10E1-4060-B5E1-7DBE8A32937F}" destId="{083D8535-7E79-447F-BB4F-17532EBD8C16}" srcOrd="0" destOrd="0" presId="urn:microsoft.com/office/officeart/2005/8/layout/chevron2"/>
    <dgm:cxn modelId="{34D51305-E295-4DE3-AFDB-C12EDBD6CB0C}" type="presParOf" srcId="{EF8DE2A7-10E1-4060-B5E1-7DBE8A32937F}" destId="{0937C15B-27FE-4669-B2E5-8A1AF7B98100}" srcOrd="1" destOrd="0" presId="urn:microsoft.com/office/officeart/2005/8/layout/chevron2"/>
    <dgm:cxn modelId="{9E0633A8-EC1C-49B5-9EF6-9D7DCFF47C27}" type="presParOf" srcId="{347528F9-AE47-4DFA-8702-7CE8E4E7DA6B}" destId="{A7D7886F-CF33-4ECC-8003-4F854CE32D9B}" srcOrd="3" destOrd="0" presId="urn:microsoft.com/office/officeart/2005/8/layout/chevron2"/>
    <dgm:cxn modelId="{D93DC715-143C-46A5-9BCB-A1B675CE3FC4}" type="presParOf" srcId="{347528F9-AE47-4DFA-8702-7CE8E4E7DA6B}" destId="{7C6E1083-CBE5-4C70-AB6A-19E90D0B1341}" srcOrd="4" destOrd="0" presId="urn:microsoft.com/office/officeart/2005/8/layout/chevron2"/>
    <dgm:cxn modelId="{6462490E-C970-4A0F-A3AE-25B8A23B16AF}" type="presParOf" srcId="{7C6E1083-CBE5-4C70-AB6A-19E90D0B1341}" destId="{E2897474-CD94-46F4-9076-DCFECA4B6BA7}" srcOrd="0" destOrd="0" presId="urn:microsoft.com/office/officeart/2005/8/layout/chevron2"/>
    <dgm:cxn modelId="{48115C0D-C183-4027-95F7-BB8EBB174955}" type="presParOf" srcId="{7C6E1083-CBE5-4C70-AB6A-19E90D0B1341}" destId="{1BA815D7-934E-467F-AD50-7FE5BB1AA88D}" srcOrd="1" destOrd="0" presId="urn:microsoft.com/office/officeart/2005/8/layout/chevron2"/>
    <dgm:cxn modelId="{146BA1AC-8289-440E-97D7-4536C7351A0B}" type="presParOf" srcId="{347528F9-AE47-4DFA-8702-7CE8E4E7DA6B}" destId="{906A5372-4E67-42BF-94A7-7AB061116815}" srcOrd="5" destOrd="0" presId="urn:microsoft.com/office/officeart/2005/8/layout/chevron2"/>
    <dgm:cxn modelId="{AB96FF2D-F6E0-448E-B871-1C2FB1AB3446}" type="presParOf" srcId="{347528F9-AE47-4DFA-8702-7CE8E4E7DA6B}" destId="{189624F6-2404-4814-9C6C-EBAEA9877FC3}" srcOrd="6" destOrd="0" presId="urn:microsoft.com/office/officeart/2005/8/layout/chevron2"/>
    <dgm:cxn modelId="{A853F55F-6CFB-419E-897C-200DD127EE58}" type="presParOf" srcId="{189624F6-2404-4814-9C6C-EBAEA9877FC3}" destId="{C3DCCAF3-BDDC-48FF-89DB-7A2E73C975A5}" srcOrd="0" destOrd="0" presId="urn:microsoft.com/office/officeart/2005/8/layout/chevron2"/>
    <dgm:cxn modelId="{16B31DC5-DB01-49CE-8694-6786310DCC8B}" type="presParOf" srcId="{189624F6-2404-4814-9C6C-EBAEA9877FC3}" destId="{698E17D4-0084-475C-A036-2F0515361CC1}" srcOrd="1" destOrd="0" presId="urn:microsoft.com/office/officeart/2005/8/layout/chevron2"/>
    <dgm:cxn modelId="{22D4C079-8D6F-45C3-8AA4-77A7FBDA6D65}" type="presParOf" srcId="{347528F9-AE47-4DFA-8702-7CE8E4E7DA6B}" destId="{B8DEB1FA-5C0D-47CE-A62B-DD7932F7FFB5}" srcOrd="7" destOrd="0" presId="urn:microsoft.com/office/officeart/2005/8/layout/chevron2"/>
    <dgm:cxn modelId="{5ADAE7C5-52DA-427E-9908-152F43C76B48}" type="presParOf" srcId="{347528F9-AE47-4DFA-8702-7CE8E4E7DA6B}" destId="{8B983311-22D8-4C45-B31F-D6E553FB4475}" srcOrd="8" destOrd="0" presId="urn:microsoft.com/office/officeart/2005/8/layout/chevron2"/>
    <dgm:cxn modelId="{8954F222-7DCD-40E9-9291-35343D26EC52}" type="presParOf" srcId="{8B983311-22D8-4C45-B31F-D6E553FB4475}" destId="{E8395498-308E-4AF2-8E44-1A30F7D1587A}" srcOrd="0" destOrd="0" presId="urn:microsoft.com/office/officeart/2005/8/layout/chevron2"/>
    <dgm:cxn modelId="{52601AF3-3B58-4373-BDA2-418559B94DC0}" type="presParOf" srcId="{8B983311-22D8-4C45-B31F-D6E553FB4475}" destId="{0FF8060A-3E56-4D89-BF84-3C2867DE6E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3FD77-4DCF-4788-A3DF-4090E494D743}">
      <dsp:nvSpPr>
        <dsp:cNvPr id="0" name=""/>
        <dsp:cNvSpPr/>
      </dsp:nvSpPr>
      <dsp:spPr>
        <a:xfrm>
          <a:off x="0" y="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2F86E-0CE0-4032-98AF-BDDA885151C0}">
      <dsp:nvSpPr>
        <dsp:cNvPr id="0" name=""/>
        <dsp:cNvSpPr/>
      </dsp:nvSpPr>
      <dsp:spPr>
        <a:xfrm>
          <a:off x="0" y="0"/>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It is the University’s responsibility to conduct the investigation, identify and collect relevant inculpatory and exculpatory evidence, and interview witnesses</a:t>
          </a:r>
        </a:p>
      </dsp:txBody>
      <dsp:txXfrm>
        <a:off x="0" y="0"/>
        <a:ext cx="10972800" cy="1131490"/>
      </dsp:txXfrm>
    </dsp:sp>
    <dsp:sp modelId="{33AA237D-7320-4EA4-83D6-E869A4F56C82}">
      <dsp:nvSpPr>
        <dsp:cNvPr id="0" name=""/>
        <dsp:cNvSpPr/>
      </dsp:nvSpPr>
      <dsp:spPr>
        <a:xfrm>
          <a:off x="0" y="113149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DE1F8-6C15-4948-ADCE-59E2A1C2D929}">
      <dsp:nvSpPr>
        <dsp:cNvPr id="0" name=""/>
        <dsp:cNvSpPr/>
      </dsp:nvSpPr>
      <dsp:spPr>
        <a:xfrm>
          <a:off x="0" y="1131490"/>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Parties must have an equal opportunity to provide evidence (documents, testimony, etc.) and identify witnesses</a:t>
          </a:r>
        </a:p>
      </dsp:txBody>
      <dsp:txXfrm>
        <a:off x="0" y="1131490"/>
        <a:ext cx="10972800" cy="1131490"/>
      </dsp:txXfrm>
    </dsp:sp>
    <dsp:sp modelId="{F05DC8F8-3440-402F-876A-32E6F6183559}">
      <dsp:nvSpPr>
        <dsp:cNvPr id="0" name=""/>
        <dsp:cNvSpPr/>
      </dsp:nvSpPr>
      <dsp:spPr>
        <a:xfrm>
          <a:off x="0" y="2262981"/>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D06DE-F8C4-4C0F-A69C-644140ED7168}">
      <dsp:nvSpPr>
        <dsp:cNvPr id="0" name=""/>
        <dsp:cNvSpPr/>
      </dsp:nvSpPr>
      <dsp:spPr>
        <a:xfrm>
          <a:off x="0" y="2262981"/>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Parties must have an equal opportunity to review and comment on “directly related” evidence</a:t>
          </a:r>
        </a:p>
      </dsp:txBody>
      <dsp:txXfrm>
        <a:off x="0" y="2262981"/>
        <a:ext cx="10972800" cy="1131490"/>
      </dsp:txXfrm>
    </dsp:sp>
    <dsp:sp modelId="{43FAC6EF-582F-45FE-ADB6-866C96C6C885}">
      <dsp:nvSpPr>
        <dsp:cNvPr id="0" name=""/>
        <dsp:cNvSpPr/>
      </dsp:nvSpPr>
      <dsp:spPr>
        <a:xfrm>
          <a:off x="0" y="3394472"/>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E3FB1-DCB1-44B8-A516-CBAD30A0CA73}">
      <dsp:nvSpPr>
        <dsp:cNvPr id="0" name=""/>
        <dsp:cNvSpPr/>
      </dsp:nvSpPr>
      <dsp:spPr>
        <a:xfrm>
          <a:off x="0" y="3394472"/>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The goal of an investigation is evidence-gathering and ensuring an equitable process, not proving guilt or responsibility of the respondent</a:t>
          </a:r>
        </a:p>
      </dsp:txBody>
      <dsp:txXfrm>
        <a:off x="0" y="3394472"/>
        <a:ext cx="10972800" cy="113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0C6CF-D56E-4606-B0AF-6CB8ED4D0542}">
      <dsp:nvSpPr>
        <dsp:cNvPr id="0" name=""/>
        <dsp:cNvSpPr/>
      </dsp:nvSpPr>
      <dsp:spPr>
        <a:xfrm>
          <a:off x="3214"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67B3FB-D13E-47CE-9E6A-797202337D4C}">
      <dsp:nvSpPr>
        <dsp:cNvPr id="0" name=""/>
        <dsp:cNvSpPr/>
      </dsp:nvSpPr>
      <dsp:spPr>
        <a:xfrm>
          <a:off x="258246"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Physical Evidence </a:t>
          </a:r>
        </a:p>
      </dsp:txBody>
      <dsp:txXfrm>
        <a:off x="300935" y="1698057"/>
        <a:ext cx="2209908" cy="1372129"/>
      </dsp:txXfrm>
    </dsp:sp>
    <dsp:sp modelId="{FD804904-E348-4898-BE7A-4281C83C1B96}">
      <dsp:nvSpPr>
        <dsp:cNvPr id="0" name=""/>
        <dsp:cNvSpPr/>
      </dsp:nvSpPr>
      <dsp:spPr>
        <a:xfrm>
          <a:off x="2808565"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26B52-45C5-440B-8DD6-CB03881BB292}">
      <dsp:nvSpPr>
        <dsp:cNvPr id="0" name=""/>
        <dsp:cNvSpPr/>
      </dsp:nvSpPr>
      <dsp:spPr>
        <a:xfrm>
          <a:off x="3063597"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Documentary Evidence</a:t>
          </a:r>
        </a:p>
      </dsp:txBody>
      <dsp:txXfrm>
        <a:off x="3106286" y="1698057"/>
        <a:ext cx="2209908" cy="1372129"/>
      </dsp:txXfrm>
    </dsp:sp>
    <dsp:sp modelId="{E77B8A6B-8E12-4F4E-8B47-08E0B86949E9}">
      <dsp:nvSpPr>
        <dsp:cNvPr id="0" name=""/>
        <dsp:cNvSpPr/>
      </dsp:nvSpPr>
      <dsp:spPr>
        <a:xfrm>
          <a:off x="5613915"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3CC57-9A5B-42EA-B2DF-BF25ACF36040}">
      <dsp:nvSpPr>
        <dsp:cNvPr id="0" name=""/>
        <dsp:cNvSpPr/>
      </dsp:nvSpPr>
      <dsp:spPr>
        <a:xfrm>
          <a:off x="5868947"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Demonstrative Evidence </a:t>
          </a:r>
        </a:p>
      </dsp:txBody>
      <dsp:txXfrm>
        <a:off x="5911636" y="1698057"/>
        <a:ext cx="2209908" cy="1372129"/>
      </dsp:txXfrm>
    </dsp:sp>
    <dsp:sp modelId="{E7DDF934-7C86-4C76-B270-BF492DBBC754}">
      <dsp:nvSpPr>
        <dsp:cNvPr id="0" name=""/>
        <dsp:cNvSpPr/>
      </dsp:nvSpPr>
      <dsp:spPr>
        <a:xfrm>
          <a:off x="8419266" y="1413087"/>
          <a:ext cx="2295286" cy="1457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1BC3B-7103-46D5-81E3-E2FF439FF5F9}">
      <dsp:nvSpPr>
        <dsp:cNvPr id="0" name=""/>
        <dsp:cNvSpPr/>
      </dsp:nvSpPr>
      <dsp:spPr>
        <a:xfrm>
          <a:off x="8674298" y="1655368"/>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Verbal Evidence </a:t>
          </a:r>
        </a:p>
      </dsp:txBody>
      <dsp:txXfrm>
        <a:off x="8716987" y="1698057"/>
        <a:ext cx="2209908" cy="1372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3B25-DCEC-4C1F-A4FC-07CA71A6AA09}">
      <dsp:nvSpPr>
        <dsp:cNvPr id="0" name=""/>
        <dsp:cNvSpPr/>
      </dsp:nvSpPr>
      <dsp:spPr>
        <a:xfrm>
          <a:off x="0" y="10574"/>
          <a:ext cx="10972800" cy="1411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l" defTabSz="1955800">
            <a:lnSpc>
              <a:spcPct val="90000"/>
            </a:lnSpc>
            <a:spcBef>
              <a:spcPct val="0"/>
            </a:spcBef>
            <a:spcAft>
              <a:spcPct val="35000"/>
            </a:spcAft>
            <a:buNone/>
          </a:pPr>
          <a:r>
            <a:rPr lang="en-US" sz="4400" kern="1200" dirty="0"/>
            <a:t>Evidence is relevant if:</a:t>
          </a:r>
          <a:endParaRPr lang="en-US" sz="4400" kern="1200" dirty="0">
            <a:latin typeface="+mn-lt"/>
          </a:endParaRPr>
        </a:p>
      </dsp:txBody>
      <dsp:txXfrm>
        <a:off x="0" y="10574"/>
        <a:ext cx="10972800" cy="1411200"/>
      </dsp:txXfrm>
    </dsp:sp>
    <dsp:sp modelId="{AB54862D-CC26-4F71-A6AC-7DBE426671AF}">
      <dsp:nvSpPr>
        <dsp:cNvPr id="0" name=""/>
        <dsp:cNvSpPr/>
      </dsp:nvSpPr>
      <dsp:spPr>
        <a:xfrm>
          <a:off x="0" y="1421774"/>
          <a:ext cx="10972800" cy="309361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ts val="600"/>
            </a:spcAft>
            <a:buChar char="•"/>
          </a:pPr>
          <a:r>
            <a:rPr lang="en-US" sz="3600" kern="1200" dirty="0"/>
            <a:t>It has any tendency to make a fact or allegation </a:t>
          </a:r>
          <a:r>
            <a:rPr lang="en-US" sz="3600" u="sng" kern="1200" dirty="0"/>
            <a:t>more or less probable </a:t>
          </a:r>
          <a:r>
            <a:rPr lang="en-US" sz="3600" kern="1200" dirty="0"/>
            <a:t>than it would be without the evidence; and</a:t>
          </a:r>
        </a:p>
        <a:p>
          <a:pPr marL="285750" lvl="1" indent="-285750" algn="l" defTabSz="1600200">
            <a:lnSpc>
              <a:spcPct val="90000"/>
            </a:lnSpc>
            <a:spcBef>
              <a:spcPct val="0"/>
            </a:spcBef>
            <a:spcAft>
              <a:spcPts val="0"/>
            </a:spcAft>
            <a:buChar char="•"/>
          </a:pPr>
          <a:r>
            <a:rPr lang="en-US" sz="3600" kern="1200" dirty="0"/>
            <a:t>It is of consequence in determining the claim or allegation</a:t>
          </a:r>
        </a:p>
      </dsp:txBody>
      <dsp:txXfrm>
        <a:off x="0" y="1421774"/>
        <a:ext cx="10972800" cy="3093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BE904-7DD4-4692-A778-A9F8F88EEC93}">
      <dsp:nvSpPr>
        <dsp:cNvPr id="0" name=""/>
        <dsp:cNvSpPr/>
      </dsp:nvSpPr>
      <dsp:spPr>
        <a:xfrm rot="5400000">
          <a:off x="-149834" y="152032"/>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1</a:t>
          </a:r>
        </a:p>
      </dsp:txBody>
      <dsp:txXfrm rot="-5400000">
        <a:off x="1" y="351811"/>
        <a:ext cx="699225" cy="299669"/>
      </dsp:txXfrm>
    </dsp:sp>
    <dsp:sp modelId="{551D7BE9-0C68-460E-83C4-CF025F81A0C1}">
      <dsp:nvSpPr>
        <dsp:cNvPr id="0" name=""/>
        <dsp:cNvSpPr/>
      </dsp:nvSpPr>
      <dsp:spPr>
        <a:xfrm rot="5400000">
          <a:off x="5511372" y="-4809947"/>
          <a:ext cx="649281" cy="10273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Wastes the time of the investigator, parties, and witnesses</a:t>
          </a:r>
        </a:p>
      </dsp:txBody>
      <dsp:txXfrm rot="-5400000">
        <a:off x="699226" y="33894"/>
        <a:ext cx="10241879" cy="585891"/>
      </dsp:txXfrm>
    </dsp:sp>
    <dsp:sp modelId="{083D8535-7E79-447F-BB4F-17532EBD8C16}">
      <dsp:nvSpPr>
        <dsp:cNvPr id="0" name=""/>
        <dsp:cNvSpPr/>
      </dsp:nvSpPr>
      <dsp:spPr>
        <a:xfrm rot="5400000">
          <a:off x="-149834" y="1032700"/>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2</a:t>
          </a:r>
        </a:p>
      </dsp:txBody>
      <dsp:txXfrm rot="-5400000">
        <a:off x="1" y="1232479"/>
        <a:ext cx="699225" cy="299669"/>
      </dsp:txXfrm>
    </dsp:sp>
    <dsp:sp modelId="{0937C15B-27FE-4669-B2E5-8A1AF7B98100}">
      <dsp:nvSpPr>
        <dsp:cNvPr id="0" name=""/>
        <dsp:cNvSpPr/>
      </dsp:nvSpPr>
      <dsp:spPr>
        <a:xfrm rot="5400000">
          <a:off x="5511372" y="-3929279"/>
          <a:ext cx="649281" cy="10273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May result in actual or perceived bias</a:t>
          </a:r>
        </a:p>
      </dsp:txBody>
      <dsp:txXfrm rot="-5400000">
        <a:off x="699226" y="914562"/>
        <a:ext cx="10241879" cy="585891"/>
      </dsp:txXfrm>
    </dsp:sp>
    <dsp:sp modelId="{E2897474-CD94-46F4-9076-DCFECA4B6BA7}">
      <dsp:nvSpPr>
        <dsp:cNvPr id="0" name=""/>
        <dsp:cNvSpPr/>
      </dsp:nvSpPr>
      <dsp:spPr>
        <a:xfrm rot="5400000">
          <a:off x="-149834" y="1913368"/>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3</a:t>
          </a:r>
        </a:p>
      </dsp:txBody>
      <dsp:txXfrm rot="-5400000">
        <a:off x="1" y="2113147"/>
        <a:ext cx="699225" cy="299669"/>
      </dsp:txXfrm>
    </dsp:sp>
    <dsp:sp modelId="{1BA815D7-934E-467F-AD50-7FE5BB1AA88D}">
      <dsp:nvSpPr>
        <dsp:cNvPr id="0" name=""/>
        <dsp:cNvSpPr/>
      </dsp:nvSpPr>
      <dsp:spPr>
        <a:xfrm rot="5400000">
          <a:off x="5511372" y="-3048612"/>
          <a:ext cx="649281" cy="10273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May result in determinations based on improper considerations</a:t>
          </a:r>
        </a:p>
      </dsp:txBody>
      <dsp:txXfrm rot="-5400000">
        <a:off x="699226" y="1795229"/>
        <a:ext cx="10241879" cy="585891"/>
      </dsp:txXfrm>
    </dsp:sp>
    <dsp:sp modelId="{C3DCCAF3-BDDC-48FF-89DB-7A2E73C975A5}">
      <dsp:nvSpPr>
        <dsp:cNvPr id="0" name=""/>
        <dsp:cNvSpPr/>
      </dsp:nvSpPr>
      <dsp:spPr>
        <a:xfrm rot="5400000">
          <a:off x="-149834" y="2794036"/>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4</a:t>
          </a:r>
        </a:p>
      </dsp:txBody>
      <dsp:txXfrm rot="-5400000">
        <a:off x="1" y="2993815"/>
        <a:ext cx="699225" cy="299669"/>
      </dsp:txXfrm>
    </dsp:sp>
    <dsp:sp modelId="{698E17D4-0084-475C-A036-2F0515361CC1}">
      <dsp:nvSpPr>
        <dsp:cNvPr id="0" name=""/>
        <dsp:cNvSpPr/>
      </dsp:nvSpPr>
      <dsp:spPr>
        <a:xfrm rot="5400000">
          <a:off x="5511372" y="-2167944"/>
          <a:ext cx="649281" cy="10273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May result in faulty or indefensible findings</a:t>
          </a:r>
        </a:p>
      </dsp:txBody>
      <dsp:txXfrm rot="-5400000">
        <a:off x="699226" y="2675897"/>
        <a:ext cx="10241879" cy="585891"/>
      </dsp:txXfrm>
    </dsp:sp>
    <dsp:sp modelId="{E8395498-308E-4AF2-8E44-1A30F7D1587A}">
      <dsp:nvSpPr>
        <dsp:cNvPr id="0" name=""/>
        <dsp:cNvSpPr/>
      </dsp:nvSpPr>
      <dsp:spPr>
        <a:xfrm rot="5400000">
          <a:off x="-149834" y="3674704"/>
          <a:ext cx="998894" cy="699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5</a:t>
          </a:r>
        </a:p>
      </dsp:txBody>
      <dsp:txXfrm rot="-5400000">
        <a:off x="1" y="3874483"/>
        <a:ext cx="699225" cy="299669"/>
      </dsp:txXfrm>
    </dsp:sp>
    <dsp:sp modelId="{0FF8060A-3E56-4D89-BF84-3C2867DE6E64}">
      <dsp:nvSpPr>
        <dsp:cNvPr id="0" name=""/>
        <dsp:cNvSpPr/>
      </dsp:nvSpPr>
      <dsp:spPr>
        <a:xfrm rot="5400000">
          <a:off x="5511372" y="-1287276"/>
          <a:ext cx="649281" cy="10273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May deny a party their rights to a fair determination</a:t>
          </a:r>
        </a:p>
      </dsp:txBody>
      <dsp:txXfrm rot="-5400000">
        <a:off x="699226" y="3556565"/>
        <a:ext cx="10241879" cy="5858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C2C44-0F10-47A2-AF5D-4959241B0712}" type="datetimeFigureOut">
              <a:rPr lang="en-US" smtClean="0"/>
              <a:t>4/18/22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73401-6D2D-42A7-82AF-CA02804EC2A4}" type="slidenum">
              <a:rPr lang="en-US" smtClean="0"/>
              <a:t>‹#›</a:t>
            </a:fld>
            <a:endParaRPr lang="en-US"/>
          </a:p>
        </p:txBody>
      </p:sp>
    </p:spTree>
    <p:extLst>
      <p:ext uri="{BB962C8B-B14F-4D97-AF65-F5344CB8AC3E}">
        <p14:creationId xmlns:p14="http://schemas.microsoft.com/office/powerpoint/2010/main" val="359243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2</a:t>
            </a:fld>
            <a:endParaRPr lang="en-US"/>
          </a:p>
        </p:txBody>
      </p:sp>
    </p:spTree>
    <p:extLst>
      <p:ext uri="{BB962C8B-B14F-4D97-AF65-F5344CB8AC3E}">
        <p14:creationId xmlns:p14="http://schemas.microsoft.com/office/powerpoint/2010/main" val="114327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11</a:t>
            </a:fld>
            <a:endParaRPr lang="en-US"/>
          </a:p>
        </p:txBody>
      </p:sp>
    </p:spTree>
    <p:extLst>
      <p:ext uri="{BB962C8B-B14F-4D97-AF65-F5344CB8AC3E}">
        <p14:creationId xmlns:p14="http://schemas.microsoft.com/office/powerpoint/2010/main" val="72817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12</a:t>
            </a:fld>
            <a:endParaRPr lang="en-US"/>
          </a:p>
        </p:txBody>
      </p:sp>
    </p:spTree>
    <p:extLst>
      <p:ext uri="{BB962C8B-B14F-4D97-AF65-F5344CB8AC3E}">
        <p14:creationId xmlns:p14="http://schemas.microsoft.com/office/powerpoint/2010/main" val="219729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13</a:t>
            </a:fld>
            <a:endParaRPr lang="en-US"/>
          </a:p>
        </p:txBody>
      </p:sp>
    </p:spTree>
    <p:extLst>
      <p:ext uri="{BB962C8B-B14F-4D97-AF65-F5344CB8AC3E}">
        <p14:creationId xmlns:p14="http://schemas.microsoft.com/office/powerpoint/2010/main" val="424892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p:spPr>
        <p:txBody>
          <a:bodyPr/>
          <a:lstStyle/>
          <a:p>
            <a:endParaRPr lang="en-US" dirty="0"/>
          </a:p>
        </p:txBody>
      </p:sp>
      <p:sp>
        <p:nvSpPr>
          <p:cNvPr id="102404" name="Slide Number Placeholder 3"/>
          <p:cNvSpPr>
            <a:spLocks noGrp="1"/>
          </p:cNvSpPr>
          <p:nvPr>
            <p:ph type="sldNum" sz="quarter" idx="5"/>
          </p:nvPr>
        </p:nvSpPr>
        <p:spPr>
          <a:noFill/>
        </p:spPr>
        <p:txBody>
          <a:bodyPr/>
          <a:lstStyle>
            <a:lvl1pPr defTabSz="932668" eaLnBrk="0" hangingPunct="0">
              <a:defRPr>
                <a:solidFill>
                  <a:schemeClr val="tx1"/>
                </a:solidFill>
                <a:latin typeface="Arial" pitchFamily="34" charset="0"/>
              </a:defRPr>
            </a:lvl1pPr>
            <a:lvl2pPr marL="751271" indent="-288950" defTabSz="932668" eaLnBrk="0" hangingPunct="0">
              <a:defRPr>
                <a:solidFill>
                  <a:schemeClr val="tx1"/>
                </a:solidFill>
                <a:latin typeface="Arial" pitchFamily="34" charset="0"/>
              </a:defRPr>
            </a:lvl2pPr>
            <a:lvl3pPr marL="1155802" indent="-231160" defTabSz="932668" eaLnBrk="0" hangingPunct="0">
              <a:defRPr>
                <a:solidFill>
                  <a:schemeClr val="tx1"/>
                </a:solidFill>
                <a:latin typeface="Arial" pitchFamily="34" charset="0"/>
              </a:defRPr>
            </a:lvl3pPr>
            <a:lvl4pPr marL="1618122" indent="-231160" defTabSz="932668" eaLnBrk="0" hangingPunct="0">
              <a:defRPr>
                <a:solidFill>
                  <a:schemeClr val="tx1"/>
                </a:solidFill>
                <a:latin typeface="Arial" pitchFamily="34" charset="0"/>
              </a:defRPr>
            </a:lvl4pPr>
            <a:lvl5pPr marL="2080443" indent="-231160" defTabSz="932668" eaLnBrk="0" hangingPunct="0">
              <a:defRPr>
                <a:solidFill>
                  <a:schemeClr val="tx1"/>
                </a:solidFill>
                <a:latin typeface="Arial" pitchFamily="34" charset="0"/>
              </a:defRPr>
            </a:lvl5pPr>
            <a:lvl6pPr marL="2542764" indent="-231160" defTabSz="932668" eaLnBrk="0" fontAlgn="base" hangingPunct="0">
              <a:spcBef>
                <a:spcPct val="0"/>
              </a:spcBef>
              <a:spcAft>
                <a:spcPct val="0"/>
              </a:spcAft>
              <a:defRPr>
                <a:solidFill>
                  <a:schemeClr val="tx1"/>
                </a:solidFill>
                <a:latin typeface="Arial" pitchFamily="34" charset="0"/>
              </a:defRPr>
            </a:lvl6pPr>
            <a:lvl7pPr marL="3005084" indent="-231160" defTabSz="932668" eaLnBrk="0" fontAlgn="base" hangingPunct="0">
              <a:spcBef>
                <a:spcPct val="0"/>
              </a:spcBef>
              <a:spcAft>
                <a:spcPct val="0"/>
              </a:spcAft>
              <a:defRPr>
                <a:solidFill>
                  <a:schemeClr val="tx1"/>
                </a:solidFill>
                <a:latin typeface="Arial" pitchFamily="34" charset="0"/>
              </a:defRPr>
            </a:lvl7pPr>
            <a:lvl8pPr marL="3467405" indent="-231160" defTabSz="932668" eaLnBrk="0" fontAlgn="base" hangingPunct="0">
              <a:spcBef>
                <a:spcPct val="0"/>
              </a:spcBef>
              <a:spcAft>
                <a:spcPct val="0"/>
              </a:spcAft>
              <a:defRPr>
                <a:solidFill>
                  <a:schemeClr val="tx1"/>
                </a:solidFill>
                <a:latin typeface="Arial" pitchFamily="34" charset="0"/>
              </a:defRPr>
            </a:lvl8pPr>
            <a:lvl9pPr marL="3929725" indent="-231160" defTabSz="932668" eaLnBrk="0" fontAlgn="base" hangingPunct="0">
              <a:spcBef>
                <a:spcPct val="0"/>
              </a:spcBef>
              <a:spcAft>
                <a:spcPct val="0"/>
              </a:spcAft>
              <a:defRPr>
                <a:solidFill>
                  <a:schemeClr val="tx1"/>
                </a:solidFill>
                <a:latin typeface="Arial" pitchFamily="34" charset="0"/>
              </a:defRPr>
            </a:lvl9pPr>
          </a:lstStyle>
          <a:p>
            <a:pPr eaLnBrk="1" hangingPunct="1"/>
            <a:fld id="{8622D043-F643-4520-AECE-6CC0F704EE1E}" type="slidenum">
              <a:rPr lang="en-US" altLang="en-US" smtClean="0"/>
              <a:t>14</a:t>
            </a:fld>
            <a:endParaRPr lang="en-US" altLang="en-US"/>
          </a:p>
        </p:txBody>
      </p:sp>
    </p:spTree>
    <p:extLst>
      <p:ext uri="{BB962C8B-B14F-4D97-AF65-F5344CB8AC3E}">
        <p14:creationId xmlns:p14="http://schemas.microsoft.com/office/powerpoint/2010/main" val="360058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3</a:t>
            </a:fld>
            <a:endParaRPr lang="en-US"/>
          </a:p>
        </p:txBody>
      </p:sp>
    </p:spTree>
    <p:extLst>
      <p:ext uri="{BB962C8B-B14F-4D97-AF65-F5344CB8AC3E}">
        <p14:creationId xmlns:p14="http://schemas.microsoft.com/office/powerpoint/2010/main" val="341344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4</a:t>
            </a:fld>
            <a:endParaRPr lang="en-US"/>
          </a:p>
        </p:txBody>
      </p:sp>
    </p:spTree>
    <p:extLst>
      <p:ext uri="{BB962C8B-B14F-4D97-AF65-F5344CB8AC3E}">
        <p14:creationId xmlns:p14="http://schemas.microsoft.com/office/powerpoint/2010/main" val="13708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5</a:t>
            </a:fld>
            <a:endParaRPr lang="en-US"/>
          </a:p>
        </p:txBody>
      </p:sp>
    </p:spTree>
    <p:extLst>
      <p:ext uri="{BB962C8B-B14F-4D97-AF65-F5344CB8AC3E}">
        <p14:creationId xmlns:p14="http://schemas.microsoft.com/office/powerpoint/2010/main" val="96113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6</a:t>
            </a:fld>
            <a:endParaRPr lang="en-US"/>
          </a:p>
        </p:txBody>
      </p:sp>
    </p:spTree>
    <p:extLst>
      <p:ext uri="{BB962C8B-B14F-4D97-AF65-F5344CB8AC3E}">
        <p14:creationId xmlns:p14="http://schemas.microsoft.com/office/powerpoint/2010/main" val="378681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7</a:t>
            </a:fld>
            <a:endParaRPr lang="en-US"/>
          </a:p>
        </p:txBody>
      </p:sp>
    </p:spTree>
    <p:extLst>
      <p:ext uri="{BB962C8B-B14F-4D97-AF65-F5344CB8AC3E}">
        <p14:creationId xmlns:p14="http://schemas.microsoft.com/office/powerpoint/2010/main" val="85990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8</a:t>
            </a:fld>
            <a:endParaRPr lang="en-US"/>
          </a:p>
        </p:txBody>
      </p:sp>
    </p:spTree>
    <p:extLst>
      <p:ext uri="{BB962C8B-B14F-4D97-AF65-F5344CB8AC3E}">
        <p14:creationId xmlns:p14="http://schemas.microsoft.com/office/powerpoint/2010/main" val="138388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AA7E8-E395-4125-9B8E-DE0E8932AB0E}" type="slidenum">
              <a:rPr lang="en-US" smtClean="0"/>
              <a:t>9</a:t>
            </a:fld>
            <a:endParaRPr lang="en-US"/>
          </a:p>
        </p:txBody>
      </p:sp>
    </p:spTree>
    <p:extLst>
      <p:ext uri="{BB962C8B-B14F-4D97-AF65-F5344CB8AC3E}">
        <p14:creationId xmlns:p14="http://schemas.microsoft.com/office/powerpoint/2010/main" val="20337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6373401-6D2D-42A7-82AF-CA02804EC2A4}" type="slidenum">
              <a:rPr lang="en-US" smtClean="0"/>
              <a:t>10</a:t>
            </a:fld>
            <a:endParaRPr lang="en-US"/>
          </a:p>
        </p:txBody>
      </p:sp>
    </p:spTree>
    <p:extLst>
      <p:ext uri="{BB962C8B-B14F-4D97-AF65-F5344CB8AC3E}">
        <p14:creationId xmlns:p14="http://schemas.microsoft.com/office/powerpoint/2010/main" val="402706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a:solidFill>
                  <a:schemeClr val="tx1"/>
                </a:solidFill>
              </a:defRPr>
            </a:lvl1pPr>
          </a:lstStyle>
          <a:p>
            <a:r>
              <a:rPr lang="en-US" dirty="0"/>
              <a:t>Title</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Date Placeholder 3"/>
          <p:cNvSpPr>
            <a:spLocks noGrp="1"/>
          </p:cNvSpPr>
          <p:nvPr>
            <p:ph type="dt" sz="half" idx="10"/>
          </p:nvPr>
        </p:nvSpPr>
        <p:spPr/>
        <p:txBody>
          <a:bodyPr/>
          <a:lstStyle/>
          <a:p>
            <a:fld id="{07A9634C-365A-9845-9775-8941B6FBB9ED}"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43111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58142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92865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5904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1722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91422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4/18/22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53149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4/18/22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42369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4/18/22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400311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54006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13229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4/18/22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a:p>
        </p:txBody>
      </p:sp>
    </p:spTree>
    <p:extLst>
      <p:ext uri="{BB962C8B-B14F-4D97-AF65-F5344CB8AC3E}">
        <p14:creationId xmlns:p14="http://schemas.microsoft.com/office/powerpoint/2010/main" val="301212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79B2-3F33-4B98-833D-BB61850CF3F0}"/>
              </a:ext>
            </a:extLst>
          </p:cNvPr>
          <p:cNvSpPr>
            <a:spLocks noGrp="1"/>
          </p:cNvSpPr>
          <p:nvPr>
            <p:ph type="ctrTitle"/>
          </p:nvPr>
        </p:nvSpPr>
        <p:spPr/>
        <p:txBody>
          <a:bodyPr/>
          <a:lstStyle/>
          <a:p>
            <a:r>
              <a:rPr lang="en-US" dirty="0"/>
              <a:t>Introduction to Evidence</a:t>
            </a:r>
          </a:p>
        </p:txBody>
      </p:sp>
      <p:sp>
        <p:nvSpPr>
          <p:cNvPr id="3" name="Subtitle 2">
            <a:extLst>
              <a:ext uri="{FF2B5EF4-FFF2-40B4-BE49-F238E27FC236}">
                <a16:creationId xmlns:a16="http://schemas.microsoft.com/office/drawing/2014/main" id="{46230635-1440-4098-9B5C-4EAA8439EDDE}"/>
              </a:ext>
            </a:extLst>
          </p:cNvPr>
          <p:cNvSpPr>
            <a:spLocks noGrp="1"/>
          </p:cNvSpPr>
          <p:nvPr>
            <p:ph type="subTitle" idx="1"/>
          </p:nvPr>
        </p:nvSpPr>
        <p:spPr>
          <a:xfrm>
            <a:off x="1828800" y="4480560"/>
            <a:ext cx="8534400" cy="720090"/>
          </a:xfrm>
        </p:spPr>
        <p:txBody>
          <a:bodyPr/>
          <a:lstStyle/>
          <a:p>
            <a:r>
              <a:rPr lang="en-US" dirty="0"/>
              <a:t>By Jennifer Glad, Associate Legal Counsel</a:t>
            </a:r>
          </a:p>
        </p:txBody>
      </p:sp>
    </p:spTree>
    <p:extLst>
      <p:ext uri="{BB962C8B-B14F-4D97-AF65-F5344CB8AC3E}">
        <p14:creationId xmlns:p14="http://schemas.microsoft.com/office/powerpoint/2010/main" val="268092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635A-3534-4236-B01D-C3F65B8D51AC}"/>
              </a:ext>
            </a:extLst>
          </p:cNvPr>
          <p:cNvSpPr>
            <a:spLocks noGrp="1"/>
          </p:cNvSpPr>
          <p:nvPr>
            <p:ph type="title"/>
          </p:nvPr>
        </p:nvSpPr>
        <p:spPr/>
        <p:txBody>
          <a:bodyPr/>
          <a:lstStyle/>
          <a:p>
            <a:r>
              <a:rPr lang="en-US" dirty="0"/>
              <a:t>Dangers of Irrelevant Evidence</a:t>
            </a:r>
          </a:p>
        </p:txBody>
      </p:sp>
      <p:graphicFrame>
        <p:nvGraphicFramePr>
          <p:cNvPr id="4" name="Content Placeholder 3" descr="This slide contains a flowchart detailing the 5 necessary elements of an investigator. It has downward facing arrows labled 1 through 5 and each arrow identifies a necessary element. ">
            <a:extLst>
              <a:ext uri="{FF2B5EF4-FFF2-40B4-BE49-F238E27FC236}">
                <a16:creationId xmlns:a16="http://schemas.microsoft.com/office/drawing/2014/main" id="{837F5874-B4A4-43BF-96AA-4054E5D4D273}"/>
              </a:ext>
            </a:extLst>
          </p:cNvPr>
          <p:cNvGraphicFramePr>
            <a:graphicFrameLocks noGrp="1"/>
          </p:cNvGraphicFramePr>
          <p:nvPr>
            <p:ph idx="1"/>
            <p:extLst>
              <p:ext uri="{D42A27DB-BD31-4B8C-83A1-F6EECF244321}">
                <p14:modId xmlns:p14="http://schemas.microsoft.com/office/powerpoint/2010/main" val="41097194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6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4695-AA64-40CD-A03B-C8D429AC5445}"/>
              </a:ext>
            </a:extLst>
          </p:cNvPr>
          <p:cNvSpPr>
            <a:spLocks noGrp="1"/>
          </p:cNvSpPr>
          <p:nvPr>
            <p:ph type="title"/>
          </p:nvPr>
        </p:nvSpPr>
        <p:spPr>
          <a:xfrm>
            <a:off x="609600" y="274638"/>
            <a:ext cx="10972800" cy="1143000"/>
          </a:xfrm>
        </p:spPr>
        <p:txBody>
          <a:bodyPr anchor="ctr">
            <a:normAutofit/>
          </a:bodyPr>
          <a:lstStyle/>
          <a:p>
            <a:r>
              <a:rPr lang="en-US" dirty="0"/>
              <a:t>How to Evaluate Relevancy?</a:t>
            </a:r>
          </a:p>
        </p:txBody>
      </p:sp>
      <p:sp>
        <p:nvSpPr>
          <p:cNvPr id="3" name="Content Placeholder 2">
            <a:extLst>
              <a:ext uri="{FF2B5EF4-FFF2-40B4-BE49-F238E27FC236}">
                <a16:creationId xmlns:a16="http://schemas.microsoft.com/office/drawing/2014/main" id="{A68982D7-3991-415D-B822-7DEA3D18AE4E}"/>
              </a:ext>
            </a:extLst>
          </p:cNvPr>
          <p:cNvSpPr>
            <a:spLocks noGrp="1"/>
          </p:cNvSpPr>
          <p:nvPr>
            <p:ph sz="half" idx="1"/>
          </p:nvPr>
        </p:nvSpPr>
        <p:spPr>
          <a:xfrm>
            <a:off x="609600" y="1600201"/>
            <a:ext cx="5384800" cy="4525963"/>
          </a:xfrm>
        </p:spPr>
        <p:txBody>
          <a:bodyPr>
            <a:normAutofit/>
          </a:bodyPr>
          <a:lstStyle/>
          <a:p>
            <a:pPr marL="514350" indent="-514350">
              <a:buFont typeface="Arial"/>
              <a:buAutoNum type="arabicPeriod"/>
            </a:pPr>
            <a:r>
              <a:rPr lang="en-US" dirty="0"/>
              <a:t>Review the evidence being offered (email, text messages, social media, etc.)</a:t>
            </a:r>
          </a:p>
          <a:p>
            <a:pPr marL="514350" indent="-514350">
              <a:buAutoNum type="arabicPeriod"/>
            </a:pPr>
            <a:r>
              <a:rPr lang="en-US" dirty="0"/>
              <a:t>Consider the allegations of the complaint</a:t>
            </a:r>
          </a:p>
          <a:p>
            <a:pPr marL="514350" indent="-514350">
              <a:buAutoNum type="arabicPeriod"/>
            </a:pPr>
            <a:r>
              <a:rPr lang="en-US" dirty="0"/>
              <a:t>Ask yourself if the evidence offered has the potential to prove/explain or disprove an allegation or claim</a:t>
            </a:r>
          </a:p>
        </p:txBody>
      </p:sp>
      <p:pic>
        <p:nvPicPr>
          <p:cNvPr id="4" name="Picture 3" descr=" This slide has a picture of a detective looking through a magnifying glass at a fingerprint ">
            <a:extLst>
              <a:ext uri="{FF2B5EF4-FFF2-40B4-BE49-F238E27FC236}">
                <a16:creationId xmlns:a16="http://schemas.microsoft.com/office/drawing/2014/main" id="{44DF2FC1-F4D4-4EEC-93D8-C4421B707C70}"/>
              </a:ext>
            </a:extLst>
          </p:cNvPr>
          <p:cNvPicPr>
            <a:picLocks noChangeAspect="1"/>
          </p:cNvPicPr>
          <p:nvPr/>
        </p:nvPicPr>
        <p:blipFill>
          <a:blip r:embed="rId3"/>
          <a:stretch>
            <a:fillRect/>
          </a:stretch>
        </p:blipFill>
        <p:spPr>
          <a:xfrm>
            <a:off x="6197600" y="1958309"/>
            <a:ext cx="5384800" cy="3809747"/>
          </a:xfrm>
          <a:prstGeom prst="rect">
            <a:avLst/>
          </a:prstGeom>
          <a:noFill/>
        </p:spPr>
      </p:pic>
    </p:spTree>
    <p:extLst>
      <p:ext uri="{BB962C8B-B14F-4D97-AF65-F5344CB8AC3E}">
        <p14:creationId xmlns:p14="http://schemas.microsoft.com/office/powerpoint/2010/main" val="185207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gnifying Glass, Facts, Investigate, Research">
            <a:extLst>
              <a:ext uri="{FF2B5EF4-FFF2-40B4-BE49-F238E27FC236}">
                <a16:creationId xmlns:a16="http://schemas.microsoft.com/office/drawing/2014/main" id="{1A8AA3CD-9AB6-48BA-A4B7-AFA6CA88D847}"/>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407773"/>
            <a:ext cx="12191999" cy="57183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75F000-7F0B-47F2-86FE-4BB7EC5946F9}"/>
              </a:ext>
            </a:extLst>
          </p:cNvPr>
          <p:cNvSpPr>
            <a:spLocks noGrp="1"/>
          </p:cNvSpPr>
          <p:nvPr>
            <p:ph type="title"/>
          </p:nvPr>
        </p:nvSpPr>
        <p:spPr/>
        <p:txBody>
          <a:bodyPr/>
          <a:lstStyle/>
          <a:p>
            <a:r>
              <a:rPr lang="en-US" dirty="0"/>
              <a:t>Evidence Review in Title IX Investigations</a:t>
            </a:r>
          </a:p>
        </p:txBody>
      </p:sp>
      <p:sp>
        <p:nvSpPr>
          <p:cNvPr id="3" name="Content Placeholder 2">
            <a:extLst>
              <a:ext uri="{FF2B5EF4-FFF2-40B4-BE49-F238E27FC236}">
                <a16:creationId xmlns:a16="http://schemas.microsoft.com/office/drawing/2014/main" id="{7299BA79-3761-47F9-A5EB-A628D55BDF12}"/>
              </a:ext>
            </a:extLst>
          </p:cNvPr>
          <p:cNvSpPr>
            <a:spLocks noGrp="1"/>
          </p:cNvSpPr>
          <p:nvPr>
            <p:ph idx="1"/>
          </p:nvPr>
        </p:nvSpPr>
        <p:spPr/>
        <p:txBody>
          <a:bodyPr>
            <a:normAutofit/>
          </a:bodyPr>
          <a:lstStyle/>
          <a:p>
            <a:r>
              <a:rPr lang="en-US" dirty="0"/>
              <a:t>Complainants and Respondents are entitled to </a:t>
            </a:r>
            <a:r>
              <a:rPr lang="en-US" u="sng" dirty="0"/>
              <a:t>review</a:t>
            </a:r>
            <a:r>
              <a:rPr lang="en-US" dirty="0"/>
              <a:t> and </a:t>
            </a:r>
            <a:r>
              <a:rPr lang="en-US" u="sng" dirty="0"/>
              <a:t>respond</a:t>
            </a:r>
            <a:r>
              <a:rPr lang="en-US" dirty="0"/>
              <a:t> to all evidence </a:t>
            </a:r>
            <a:r>
              <a:rPr lang="en-US" u="sng" dirty="0"/>
              <a:t>directly related </a:t>
            </a:r>
            <a:r>
              <a:rPr lang="en-US" dirty="0"/>
              <a:t>to the complaint. </a:t>
            </a:r>
          </a:p>
          <a:p>
            <a:r>
              <a:rPr lang="en-US" dirty="0"/>
              <a:t>This is broader than just relevant evidence and includes:</a:t>
            </a:r>
          </a:p>
          <a:p>
            <a:pPr lvl="1"/>
            <a:r>
              <a:rPr lang="en-US" dirty="0"/>
              <a:t>Evidence directly related to the allegations in the complaint, </a:t>
            </a:r>
          </a:p>
          <a:p>
            <a:pPr lvl="1"/>
            <a:r>
              <a:rPr lang="en-US" dirty="0"/>
              <a:t>Relevant evidence, and </a:t>
            </a:r>
          </a:p>
          <a:p>
            <a:pPr lvl="1"/>
            <a:r>
              <a:rPr lang="en-US" dirty="0"/>
              <a:t>Evidence of potential bias or other considerations relevant to the allegations</a:t>
            </a:r>
          </a:p>
        </p:txBody>
      </p:sp>
    </p:spTree>
    <p:extLst>
      <p:ext uri="{BB962C8B-B14F-4D97-AF65-F5344CB8AC3E}">
        <p14:creationId xmlns:p14="http://schemas.microsoft.com/office/powerpoint/2010/main" val="42024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CCFE-978E-4F2F-8232-4E4CCD2ABE85}"/>
              </a:ext>
            </a:extLst>
          </p:cNvPr>
          <p:cNvSpPr>
            <a:spLocks noGrp="1"/>
          </p:cNvSpPr>
          <p:nvPr>
            <p:ph type="title"/>
          </p:nvPr>
        </p:nvSpPr>
        <p:spPr>
          <a:xfrm>
            <a:off x="609600" y="274638"/>
            <a:ext cx="10972800" cy="1143000"/>
          </a:xfrm>
        </p:spPr>
        <p:txBody>
          <a:bodyPr anchor="ctr">
            <a:normAutofit/>
          </a:bodyPr>
          <a:lstStyle/>
          <a:p>
            <a:r>
              <a:rPr lang="en-US" dirty="0"/>
              <a:t>What Evidence Goes in the Report?</a:t>
            </a:r>
          </a:p>
        </p:txBody>
      </p:sp>
      <p:pic>
        <p:nvPicPr>
          <p:cNvPr id="5124" name="Picture 4" descr="Audit, Report, Verification, Magnifier, Auditor">
            <a:extLst>
              <a:ext uri="{FF2B5EF4-FFF2-40B4-BE49-F238E27FC236}">
                <a16:creationId xmlns:a16="http://schemas.microsoft.com/office/drawing/2014/main" id="{DF8C1CD7-277C-4898-98D7-3729272A2E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1319" y="1978303"/>
            <a:ext cx="5384800" cy="3473196"/>
          </a:xfrm>
          <a:prstGeom prst="rect">
            <a:avLst/>
          </a:prstGeom>
          <a:solidFill>
            <a:srgbClr val="FFFFFF"/>
          </a:solidFill>
        </p:spPr>
      </p:pic>
      <p:sp>
        <p:nvSpPr>
          <p:cNvPr id="3" name="Content Placeholder 2">
            <a:extLst>
              <a:ext uri="{FF2B5EF4-FFF2-40B4-BE49-F238E27FC236}">
                <a16:creationId xmlns:a16="http://schemas.microsoft.com/office/drawing/2014/main" id="{83D12404-BF3C-40EA-A864-F3299FD712E1}"/>
              </a:ext>
            </a:extLst>
          </p:cNvPr>
          <p:cNvSpPr>
            <a:spLocks noGrp="1"/>
          </p:cNvSpPr>
          <p:nvPr>
            <p:ph sz="half" idx="2"/>
          </p:nvPr>
        </p:nvSpPr>
        <p:spPr>
          <a:xfrm>
            <a:off x="6197600" y="1600201"/>
            <a:ext cx="5384800" cy="4525963"/>
          </a:xfrm>
        </p:spPr>
        <p:txBody>
          <a:bodyPr>
            <a:normAutofit/>
          </a:bodyPr>
          <a:lstStyle/>
          <a:p>
            <a:pPr marL="0" indent="0">
              <a:lnSpc>
                <a:spcPct val="90000"/>
              </a:lnSpc>
              <a:buNone/>
            </a:pPr>
            <a:r>
              <a:rPr lang="en-US" sz="2600" dirty="0"/>
              <a:t>Investigators must summarize the </a:t>
            </a:r>
            <a:r>
              <a:rPr lang="en-US" sz="2600" u="sng" dirty="0"/>
              <a:t>relevant</a:t>
            </a:r>
            <a:r>
              <a:rPr lang="en-US" sz="2600" dirty="0"/>
              <a:t> evidence in the investigation report.  That evidence should include:</a:t>
            </a:r>
          </a:p>
          <a:p>
            <a:pPr lvl="1">
              <a:lnSpc>
                <a:spcPct val="90000"/>
              </a:lnSpc>
            </a:pPr>
            <a:r>
              <a:rPr lang="en-US" sz="2600" dirty="0"/>
              <a:t>Determinations based on logic and common sense</a:t>
            </a:r>
          </a:p>
          <a:p>
            <a:pPr lvl="1">
              <a:lnSpc>
                <a:spcPct val="90000"/>
              </a:lnSpc>
            </a:pPr>
            <a:r>
              <a:rPr lang="en-US" sz="2600" dirty="0"/>
              <a:t>Probative facts (e.g., tends to prove but not necessarily dispositive)</a:t>
            </a:r>
          </a:p>
          <a:p>
            <a:pPr lvl="1">
              <a:lnSpc>
                <a:spcPct val="90000"/>
              </a:lnSpc>
            </a:pPr>
            <a:r>
              <a:rPr lang="en-US" sz="2600" dirty="0"/>
              <a:t>Material facts (e.g., necessary to decide an issue in the case)</a:t>
            </a:r>
          </a:p>
          <a:p>
            <a:pPr marL="457200" lvl="1" indent="0">
              <a:lnSpc>
                <a:spcPct val="90000"/>
              </a:lnSpc>
              <a:buNone/>
            </a:pPr>
            <a:endParaRPr lang="en-US" sz="2600" dirty="0"/>
          </a:p>
        </p:txBody>
      </p:sp>
    </p:spTree>
    <p:extLst>
      <p:ext uri="{BB962C8B-B14F-4D97-AF65-F5344CB8AC3E}">
        <p14:creationId xmlns:p14="http://schemas.microsoft.com/office/powerpoint/2010/main" val="248532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BC8E63-0450-4CE1-BC31-32CA96810866}"/>
              </a:ext>
            </a:extLst>
          </p:cNvPr>
          <p:cNvSpPr>
            <a:spLocks noGrp="1"/>
          </p:cNvSpPr>
          <p:nvPr>
            <p:ph type="title"/>
          </p:nvPr>
        </p:nvSpPr>
        <p:spPr>
          <a:xfrm>
            <a:off x="321276" y="433683"/>
            <a:ext cx="11368215" cy="792162"/>
          </a:xfrm>
        </p:spPr>
        <p:txBody>
          <a:bodyPr>
            <a:normAutofit/>
          </a:bodyPr>
          <a:lstStyle/>
          <a:p>
            <a:r>
              <a:rPr lang="en-US" b="1" dirty="0">
                <a:latin typeface="Open Sans Semibold"/>
              </a:rPr>
              <a:t>Burden of Proof/Standard of Evidence</a:t>
            </a:r>
            <a:endParaRPr lang="en-US" dirty="0"/>
          </a:p>
        </p:txBody>
      </p:sp>
      <p:grpSp>
        <p:nvGrpSpPr>
          <p:cNvPr id="4" name="Group 3" descr="This slide has a line graph showing the level of evidence needed to establish varying burdens of proof. The far left of the line symbolizes no evidence, just past middle is preponderance of the evidence/more likely than not, further to the right is clear and convicing, and last (closest to the right) is beyond a reasonable doubt.">
            <a:extLst>
              <a:ext uri="{FF2B5EF4-FFF2-40B4-BE49-F238E27FC236}">
                <a16:creationId xmlns:a16="http://schemas.microsoft.com/office/drawing/2014/main" id="{AC29A770-EEB2-4A1B-A386-4F123863D88A}"/>
              </a:ext>
            </a:extLst>
          </p:cNvPr>
          <p:cNvGrpSpPr/>
          <p:nvPr/>
        </p:nvGrpSpPr>
        <p:grpSpPr>
          <a:xfrm>
            <a:off x="1533526" y="1829407"/>
            <a:ext cx="8543924" cy="3761061"/>
            <a:chOff x="1676401" y="716506"/>
            <a:chExt cx="8543924" cy="3761061"/>
          </a:xfrm>
        </p:grpSpPr>
        <p:cxnSp>
          <p:nvCxnSpPr>
            <p:cNvPr id="9" name="Straight Arrow Connector 8">
              <a:extLst>
                <a:ext uri="{C183D7F6-B498-43B3-948B-1728B52AA6E4}">
                  <adec:decorative xmlns:adec="http://schemas.microsoft.com/office/drawing/2017/decorative" val="1"/>
                </a:ext>
              </a:extLst>
            </p:cNvPr>
            <p:cNvCxnSpPr/>
            <p:nvPr/>
          </p:nvCxnSpPr>
          <p:spPr>
            <a:xfrm>
              <a:off x="2628900" y="2400300"/>
              <a:ext cx="3429000" cy="0"/>
            </a:xfrm>
            <a:prstGeom prst="straightConnector1">
              <a:avLst/>
            </a:prstGeom>
            <a:ln w="25400" cap="flat" algn="ctr">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a:off x="6124576" y="2400300"/>
              <a:ext cx="4010025" cy="0"/>
            </a:xfrm>
            <a:prstGeom prst="straightConnector1">
              <a:avLst/>
            </a:prstGeom>
            <a:ln w="25400" cap="flat" algn="ctr">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64521" name="TextBox 16"/>
            <p:cNvSpPr txBox="1">
              <a:spLocks noChangeArrowheads="1"/>
            </p:cNvSpPr>
            <p:nvPr/>
          </p:nvSpPr>
          <p:spPr>
            <a:xfrm>
              <a:off x="1676401" y="3556425"/>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latin typeface="Open Sans"/>
                </a:rPr>
                <a:t>No Evidence</a:t>
              </a:r>
            </a:p>
          </p:txBody>
        </p:sp>
        <p:sp>
          <p:nvSpPr>
            <p:cNvPr id="64522" name="TextBox 17"/>
            <p:cNvSpPr txBox="1">
              <a:spLocks noChangeArrowheads="1"/>
            </p:cNvSpPr>
            <p:nvPr/>
          </p:nvSpPr>
          <p:spPr>
            <a:xfrm>
              <a:off x="3652834" y="727683"/>
              <a:ext cx="1381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latin typeface="Open Sans"/>
                </a:rPr>
                <a:t>Insufficient</a:t>
              </a:r>
            </a:p>
            <a:p>
              <a:pPr algn="ctr" eaLnBrk="1" hangingPunct="1"/>
              <a:r>
                <a:rPr lang="en-US" altLang="en-US" dirty="0">
                  <a:latin typeface="Open Sans"/>
                </a:rPr>
                <a:t>Evidence</a:t>
              </a:r>
            </a:p>
          </p:txBody>
        </p:sp>
        <p:sp>
          <p:nvSpPr>
            <p:cNvPr id="64523" name="TextBox 18"/>
            <p:cNvSpPr txBox="1">
              <a:spLocks noChangeArrowheads="1"/>
            </p:cNvSpPr>
            <p:nvPr/>
          </p:nvSpPr>
          <p:spPr>
            <a:xfrm>
              <a:off x="4914900" y="3452814"/>
              <a:ext cx="268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solidFill>
                    <a:srgbClr val="FF0000"/>
                  </a:solidFill>
                  <a:latin typeface="Open Sans"/>
                </a:rPr>
                <a:t>Preponderance</a:t>
              </a:r>
            </a:p>
            <a:p>
              <a:pPr algn="ctr" eaLnBrk="1" hangingPunct="1"/>
              <a:r>
                <a:rPr lang="en-US" altLang="en-US" dirty="0">
                  <a:solidFill>
                    <a:srgbClr val="FF0000"/>
                  </a:solidFill>
                  <a:latin typeface="Open Sans"/>
                </a:rPr>
                <a:t>of the Evidence/More Likely Than Not</a:t>
              </a:r>
            </a:p>
          </p:txBody>
        </p:sp>
        <p:sp>
          <p:nvSpPr>
            <p:cNvPr id="64524" name="TextBox 19"/>
            <p:cNvSpPr txBox="1">
              <a:spLocks noChangeArrowheads="1"/>
            </p:cNvSpPr>
            <p:nvPr/>
          </p:nvSpPr>
          <p:spPr>
            <a:xfrm>
              <a:off x="7000875" y="716506"/>
              <a:ext cx="139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latin typeface="Open Sans"/>
                </a:rPr>
                <a:t>Clear and Convincing</a:t>
              </a:r>
            </a:p>
          </p:txBody>
        </p:sp>
        <p:sp>
          <p:nvSpPr>
            <p:cNvPr id="64525" name="TextBox 20"/>
            <p:cNvSpPr txBox="1">
              <a:spLocks noChangeArrowheads="1"/>
            </p:cNvSpPr>
            <p:nvPr/>
          </p:nvSpPr>
          <p:spPr>
            <a:xfrm>
              <a:off x="8334375" y="3554237"/>
              <a:ext cx="1885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t>Beyond a Reasonable Doubt</a:t>
              </a:r>
            </a:p>
          </p:txBody>
        </p:sp>
        <p:sp>
          <p:nvSpPr>
            <p:cNvPr id="24" name="Explosion 1 23">
              <a:extLst>
                <a:ext uri="{C183D7F6-B498-43B3-948B-1728B52AA6E4}">
                  <adec:decorative xmlns:adec="http://schemas.microsoft.com/office/drawing/2017/decorative" val="1"/>
                </a:ext>
              </a:extLst>
            </p:cNvPr>
            <p:cNvSpPr/>
            <p:nvPr/>
          </p:nvSpPr>
          <p:spPr>
            <a:xfrm>
              <a:off x="2382838" y="2286001"/>
              <a:ext cx="246062" cy="238125"/>
            </a:xfrm>
            <a:prstGeom prst="irregularSeal1">
              <a:avLst/>
            </a:prstGeom>
            <a:ln w="9525" cap="flat" algn="ctr">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Arrow Connector 25">
              <a:extLst>
                <a:ext uri="{C183D7F6-B498-43B3-948B-1728B52AA6E4}">
                  <adec:decorative xmlns:adec="http://schemas.microsoft.com/office/drawing/2017/decorative" val="1"/>
                </a:ext>
              </a:extLst>
            </p:cNvPr>
            <p:cNvCxnSpPr>
              <a:cxnSpLocks/>
            </p:cNvCxnSpPr>
            <p:nvPr/>
          </p:nvCxnSpPr>
          <p:spPr>
            <a:xfrm flipV="1">
              <a:off x="2505075" y="2667002"/>
              <a:ext cx="0" cy="785812"/>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C183D7F6-B498-43B3-948B-1728B52AA6E4}">
                  <adec:decorative xmlns:adec="http://schemas.microsoft.com/office/drawing/2017/decorative" val="1"/>
                </a:ext>
              </a:extLst>
            </p:cNvPr>
            <p:cNvCxnSpPr/>
            <p:nvPr/>
          </p:nvCxnSpPr>
          <p:spPr>
            <a:xfrm flipV="1">
              <a:off x="6267450" y="2744789"/>
              <a:ext cx="0" cy="636587"/>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p:nvPr/>
          </p:nvCxnSpPr>
          <p:spPr>
            <a:xfrm>
              <a:off x="6267450" y="2114550"/>
              <a:ext cx="0" cy="533400"/>
            </a:xfrm>
            <a:prstGeom prst="line">
              <a:avLst/>
            </a:prstGeom>
            <a:ln w="25400" cap="flat" algn="ctr">
              <a:prstDash val="solid"/>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C183D7F6-B498-43B3-948B-1728B52AA6E4}">
                  <adec:decorative xmlns:adec="http://schemas.microsoft.com/office/drawing/2017/decorative" val="1"/>
                </a:ext>
              </a:extLst>
            </p:cNvPr>
            <p:cNvCxnSpPr/>
            <p:nvPr/>
          </p:nvCxnSpPr>
          <p:spPr>
            <a:xfrm flipV="1">
              <a:off x="9277350" y="2549094"/>
              <a:ext cx="0" cy="1028700"/>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grpSp>
      <p:sp>
        <p:nvSpPr>
          <p:cNvPr id="5" name="Left Brace 4" descr="A symbol marks the area between &quot;no evidence&quot; and &quot;preponderance of the evidence/ more likely than not.&quot; The area between these two standards is labeled &quot;insufficient evidence&quot; ">
            <a:extLst>
              <a:ext uri="{FF2B5EF4-FFF2-40B4-BE49-F238E27FC236}">
                <a16:creationId xmlns:a16="http://schemas.microsoft.com/office/drawing/2014/main" id="{45E7C468-1FD4-40CB-81FA-FDFD440866C3}"/>
              </a:ext>
            </a:extLst>
          </p:cNvPr>
          <p:cNvSpPr/>
          <p:nvPr/>
        </p:nvSpPr>
        <p:spPr>
          <a:xfrm rot="5400000">
            <a:off x="3804440" y="1382979"/>
            <a:ext cx="792164" cy="3113900"/>
          </a:xfrm>
          <a:prstGeom prst="leftBrace">
            <a:avLst>
              <a:gd name="adj1" fmla="val 8333"/>
              <a:gd name="adj2" fmla="val 4920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0B68335-5E8A-422D-B47B-64E7A2DF9AEB}"/>
              </a:ext>
              <a:ext uri="{C183D7F6-B498-43B3-948B-1728B52AA6E4}">
                <adec:decorative xmlns:adec="http://schemas.microsoft.com/office/drawing/2017/decorative" val="1"/>
              </a:ext>
            </a:extLst>
          </p:cNvPr>
          <p:cNvCxnSpPr/>
          <p:nvPr/>
        </p:nvCxnSpPr>
        <p:spPr>
          <a:xfrm>
            <a:off x="7553325" y="2631989"/>
            <a:ext cx="0" cy="7040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35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A2D3-498F-43DB-9A9E-8C9BF9E4401E}"/>
              </a:ext>
            </a:extLst>
          </p:cNvPr>
          <p:cNvSpPr>
            <a:spLocks noGrp="1"/>
          </p:cNvSpPr>
          <p:nvPr>
            <p:ph type="title"/>
          </p:nvPr>
        </p:nvSpPr>
        <p:spPr>
          <a:xfrm>
            <a:off x="609600" y="274638"/>
            <a:ext cx="10972800" cy="1143000"/>
          </a:xfrm>
        </p:spPr>
        <p:txBody>
          <a:bodyPr anchor="ctr">
            <a:normAutofit/>
          </a:bodyPr>
          <a:lstStyle/>
          <a:p>
            <a:r>
              <a:rPr lang="en-US" dirty="0"/>
              <a:t>General Evidence Principles of an Investigation</a:t>
            </a:r>
          </a:p>
        </p:txBody>
      </p:sp>
      <p:graphicFrame>
        <p:nvGraphicFramePr>
          <p:cNvPr id="5" name="Content Placeholder 2">
            <a:extLst>
              <a:ext uri="{FF2B5EF4-FFF2-40B4-BE49-F238E27FC236}">
                <a16:creationId xmlns:a16="http://schemas.microsoft.com/office/drawing/2014/main" id="{6F88190E-CE4E-7443-E3AF-C71497E9934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80384706"/>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312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8529-B20E-4E15-ACD5-DA3061463D9C}"/>
              </a:ext>
            </a:extLst>
          </p:cNvPr>
          <p:cNvSpPr>
            <a:spLocks noGrp="1"/>
          </p:cNvSpPr>
          <p:nvPr>
            <p:ph type="title"/>
          </p:nvPr>
        </p:nvSpPr>
        <p:spPr>
          <a:xfrm>
            <a:off x="609600" y="274638"/>
            <a:ext cx="10972800" cy="1143000"/>
          </a:xfrm>
        </p:spPr>
        <p:txBody>
          <a:bodyPr anchor="ctr">
            <a:normAutofit/>
          </a:bodyPr>
          <a:lstStyle/>
          <a:p>
            <a:r>
              <a:rPr lang="en-US" dirty="0"/>
              <a:t>What is Inculpatory Evidence?</a:t>
            </a:r>
          </a:p>
        </p:txBody>
      </p:sp>
      <p:sp>
        <p:nvSpPr>
          <p:cNvPr id="3" name="Content Placeholder 2">
            <a:extLst>
              <a:ext uri="{FF2B5EF4-FFF2-40B4-BE49-F238E27FC236}">
                <a16:creationId xmlns:a16="http://schemas.microsoft.com/office/drawing/2014/main" id="{E67830E3-3F77-4647-9AFE-C42542CCA3CB}"/>
              </a:ext>
            </a:extLst>
          </p:cNvPr>
          <p:cNvSpPr>
            <a:spLocks noGrp="1"/>
          </p:cNvSpPr>
          <p:nvPr>
            <p:ph sz="half" idx="1"/>
          </p:nvPr>
        </p:nvSpPr>
        <p:spPr>
          <a:xfrm>
            <a:off x="609599" y="1600201"/>
            <a:ext cx="6631459" cy="4525963"/>
          </a:xfrm>
        </p:spPr>
        <p:txBody>
          <a:bodyPr>
            <a:normAutofit/>
          </a:bodyPr>
          <a:lstStyle/>
          <a:p>
            <a:pPr>
              <a:lnSpc>
                <a:spcPct val="90000"/>
              </a:lnSpc>
            </a:pPr>
            <a:r>
              <a:rPr lang="en-US" dirty="0"/>
              <a:t>Evidence tending to support the proposition that the respondent engaged in the conduct alleged.</a:t>
            </a:r>
          </a:p>
          <a:p>
            <a:pPr>
              <a:lnSpc>
                <a:spcPct val="90000"/>
              </a:lnSpc>
            </a:pPr>
            <a:r>
              <a:rPr lang="en-US" dirty="0"/>
              <a:t>Examples may include:</a:t>
            </a:r>
          </a:p>
          <a:p>
            <a:pPr lvl="1">
              <a:lnSpc>
                <a:spcPct val="90000"/>
              </a:lnSpc>
            </a:pPr>
            <a:r>
              <a:rPr lang="en-US" sz="2800" dirty="0"/>
              <a:t>Surveillance or video footage showing a sexual assault</a:t>
            </a:r>
          </a:p>
          <a:p>
            <a:pPr lvl="1">
              <a:lnSpc>
                <a:spcPct val="90000"/>
              </a:lnSpc>
            </a:pPr>
            <a:r>
              <a:rPr lang="en-US" sz="2800" dirty="0"/>
              <a:t>A text message from the respondent stating: “I’m sorry, I should have stopped when you said no.”</a:t>
            </a:r>
          </a:p>
        </p:txBody>
      </p:sp>
      <p:pic>
        <p:nvPicPr>
          <p:cNvPr id="2050" name="Picture 2" descr="Guilty, Imprisonment For Debt, Sinful, Burdened">
            <a:extLst>
              <a:ext uri="{FF2B5EF4-FFF2-40B4-BE49-F238E27FC236}">
                <a16:creationId xmlns:a16="http://schemas.microsoft.com/office/drawing/2014/main" id="{1DAAD2E1-D3F6-4987-8C03-11CD0351BF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66904" y="1760840"/>
            <a:ext cx="3515496" cy="3515496"/>
          </a:xfrm>
          <a:prstGeom prst="rect">
            <a:avLst/>
          </a:prstGeom>
          <a:solidFill>
            <a:srgbClr val="FFFFFF"/>
          </a:solidFill>
        </p:spPr>
      </p:pic>
    </p:spTree>
    <p:extLst>
      <p:ext uri="{BB962C8B-B14F-4D97-AF65-F5344CB8AC3E}">
        <p14:creationId xmlns:p14="http://schemas.microsoft.com/office/powerpoint/2010/main" val="137965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4801-7B10-42B4-B6DA-E2FCDE719DDC}"/>
              </a:ext>
            </a:extLst>
          </p:cNvPr>
          <p:cNvSpPr>
            <a:spLocks noGrp="1"/>
          </p:cNvSpPr>
          <p:nvPr>
            <p:ph type="title"/>
          </p:nvPr>
        </p:nvSpPr>
        <p:spPr>
          <a:xfrm>
            <a:off x="609600" y="274638"/>
            <a:ext cx="10972800" cy="1143000"/>
          </a:xfrm>
        </p:spPr>
        <p:txBody>
          <a:bodyPr anchor="ctr">
            <a:normAutofit/>
          </a:bodyPr>
          <a:lstStyle/>
          <a:p>
            <a:r>
              <a:rPr lang="en-US" dirty="0"/>
              <a:t>What is Exculpatory Evidence?</a:t>
            </a:r>
          </a:p>
        </p:txBody>
      </p:sp>
      <p:pic>
        <p:nvPicPr>
          <p:cNvPr id="3074" name="Picture 2" descr="Legal, Right, Justice, Law Of Nature, Themis, Goddess">
            <a:extLst>
              <a:ext uri="{FF2B5EF4-FFF2-40B4-BE49-F238E27FC236}">
                <a16:creationId xmlns:a16="http://schemas.microsoft.com/office/drawing/2014/main" id="{3A11A612-DF3C-4F25-9CCA-D6059D3F5A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2" r="5581" b="-1"/>
          <a:stretch/>
        </p:blipFill>
        <p:spPr bwMode="auto">
          <a:xfrm>
            <a:off x="609600" y="1600201"/>
            <a:ext cx="5384800" cy="4525963"/>
          </a:xfrm>
          <a:prstGeom prst="rect">
            <a:avLst/>
          </a:prstGeom>
          <a:solidFill>
            <a:srgbClr val="FFFFFF"/>
          </a:solidFill>
        </p:spPr>
      </p:pic>
      <p:sp>
        <p:nvSpPr>
          <p:cNvPr id="3" name="Content Placeholder 2">
            <a:extLst>
              <a:ext uri="{FF2B5EF4-FFF2-40B4-BE49-F238E27FC236}">
                <a16:creationId xmlns:a16="http://schemas.microsoft.com/office/drawing/2014/main" id="{315AB757-5261-4CEB-8E30-7EE957B460C9}"/>
              </a:ext>
            </a:extLst>
          </p:cNvPr>
          <p:cNvSpPr>
            <a:spLocks noGrp="1"/>
          </p:cNvSpPr>
          <p:nvPr>
            <p:ph sz="half" idx="2"/>
          </p:nvPr>
        </p:nvSpPr>
        <p:spPr>
          <a:xfrm>
            <a:off x="6197600" y="1600201"/>
            <a:ext cx="5384800" cy="4525963"/>
          </a:xfrm>
        </p:spPr>
        <p:txBody>
          <a:bodyPr>
            <a:normAutofit/>
          </a:bodyPr>
          <a:lstStyle/>
          <a:p>
            <a:r>
              <a:rPr lang="en-US" dirty="0"/>
              <a:t>Evidence tending to support the proposition that the respondent did not engage in the conduct alleged.</a:t>
            </a:r>
          </a:p>
          <a:p>
            <a:r>
              <a:rPr lang="en-US" dirty="0"/>
              <a:t>Examples may include:</a:t>
            </a:r>
          </a:p>
          <a:p>
            <a:pPr lvl="1"/>
            <a:r>
              <a:rPr lang="en-US" sz="2800" dirty="0"/>
              <a:t>A text message from the complainant to a friend saying: “I said yes, but now I feel like he just used me.”</a:t>
            </a:r>
          </a:p>
        </p:txBody>
      </p:sp>
    </p:spTree>
    <p:extLst>
      <p:ext uri="{BB962C8B-B14F-4D97-AF65-F5344CB8AC3E}">
        <p14:creationId xmlns:p14="http://schemas.microsoft.com/office/powerpoint/2010/main" val="92300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B213-8CC5-42FE-BE81-07B1E51BAD48}"/>
              </a:ext>
            </a:extLst>
          </p:cNvPr>
          <p:cNvSpPr>
            <a:spLocks noGrp="1"/>
          </p:cNvSpPr>
          <p:nvPr>
            <p:ph type="title"/>
          </p:nvPr>
        </p:nvSpPr>
        <p:spPr>
          <a:xfrm>
            <a:off x="609600" y="274638"/>
            <a:ext cx="10972800" cy="1143000"/>
          </a:xfrm>
        </p:spPr>
        <p:txBody>
          <a:bodyPr anchor="ctr">
            <a:normAutofit/>
          </a:bodyPr>
          <a:lstStyle/>
          <a:p>
            <a:r>
              <a:rPr lang="en-US" dirty="0"/>
              <a:t>Types of Evidence</a:t>
            </a:r>
          </a:p>
        </p:txBody>
      </p:sp>
      <p:graphicFrame>
        <p:nvGraphicFramePr>
          <p:cNvPr id="5" name="Content Placeholder 2">
            <a:extLst>
              <a:ext uri="{FF2B5EF4-FFF2-40B4-BE49-F238E27FC236}">
                <a16:creationId xmlns:a16="http://schemas.microsoft.com/office/drawing/2014/main" id="{C75C1FF4-B33D-7A7D-4054-4820B9AABDC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89640104"/>
              </p:ext>
            </p:extLst>
          </p:nvPr>
        </p:nvGraphicFramePr>
        <p:xfrm>
          <a:off x="609600" y="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D57BE43-33BA-4984-8EB5-DFB639CAD286}"/>
              </a:ext>
            </a:extLst>
          </p:cNvPr>
          <p:cNvSpPr txBox="1"/>
          <p:nvPr/>
        </p:nvSpPr>
        <p:spPr>
          <a:xfrm>
            <a:off x="494081" y="3120141"/>
            <a:ext cx="2815029" cy="646331"/>
          </a:xfrm>
          <a:prstGeom prst="rect">
            <a:avLst/>
          </a:prstGeom>
          <a:noFill/>
        </p:spPr>
        <p:txBody>
          <a:bodyPr wrap="square" rtlCol="0">
            <a:spAutoFit/>
          </a:bodyPr>
          <a:lstStyle/>
          <a:p>
            <a:pPr marL="285750" indent="-285750">
              <a:buFont typeface="Arial" panose="020B0604020202020204" pitchFamily="34" charset="0"/>
              <a:buChar char="•"/>
            </a:pPr>
            <a:r>
              <a:rPr lang="en-US" dirty="0"/>
              <a:t>SANE kits</a:t>
            </a:r>
          </a:p>
          <a:p>
            <a:pPr marL="285750" indent="-285750">
              <a:buFont typeface="Arial" panose="020B0604020202020204" pitchFamily="34" charset="0"/>
              <a:buChar char="•"/>
            </a:pPr>
            <a:r>
              <a:rPr lang="en-US" dirty="0"/>
              <a:t>Other physical objects</a:t>
            </a:r>
          </a:p>
        </p:txBody>
      </p:sp>
      <p:sp>
        <p:nvSpPr>
          <p:cNvPr id="8" name="TextBox 7">
            <a:extLst>
              <a:ext uri="{FF2B5EF4-FFF2-40B4-BE49-F238E27FC236}">
                <a16:creationId xmlns:a16="http://schemas.microsoft.com/office/drawing/2014/main" id="{09DB1383-6D42-4D85-833C-35E00DF82FD7}"/>
              </a:ext>
            </a:extLst>
          </p:cNvPr>
          <p:cNvSpPr txBox="1"/>
          <p:nvPr/>
        </p:nvSpPr>
        <p:spPr>
          <a:xfrm>
            <a:off x="3578641" y="3120141"/>
            <a:ext cx="281502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Emails</a:t>
            </a:r>
          </a:p>
          <a:p>
            <a:pPr marL="285750" indent="-285750">
              <a:buFont typeface="Arial" panose="020B0604020202020204" pitchFamily="34" charset="0"/>
              <a:buChar char="•"/>
            </a:pPr>
            <a:r>
              <a:rPr lang="en-US" dirty="0"/>
              <a:t>Snapchats</a:t>
            </a:r>
          </a:p>
          <a:p>
            <a:pPr marL="285750" indent="-285750">
              <a:buFont typeface="Arial" panose="020B0604020202020204" pitchFamily="34" charset="0"/>
              <a:buChar char="•"/>
            </a:pPr>
            <a:r>
              <a:rPr lang="en-US" dirty="0"/>
              <a:t>Text messages</a:t>
            </a:r>
          </a:p>
          <a:p>
            <a:pPr marL="285750" indent="-285750">
              <a:buFont typeface="Arial" panose="020B0604020202020204" pitchFamily="34" charset="0"/>
              <a:buChar char="•"/>
            </a:pPr>
            <a:r>
              <a:rPr lang="en-US" dirty="0"/>
              <a:t>Social media postings</a:t>
            </a:r>
          </a:p>
          <a:p>
            <a:pPr marL="285750" indent="-285750">
              <a:buFont typeface="Arial" panose="020B0604020202020204" pitchFamily="34" charset="0"/>
              <a:buChar char="•"/>
            </a:pPr>
            <a:r>
              <a:rPr lang="en-US" dirty="0"/>
              <a:t>Student records, medical records, etc.</a:t>
            </a:r>
          </a:p>
          <a:p>
            <a:pPr marL="285750" indent="-285750">
              <a:buFont typeface="Arial" panose="020B0604020202020204" pitchFamily="34" charset="0"/>
              <a:buChar char="•"/>
            </a:pPr>
            <a:r>
              <a:rPr lang="en-US" dirty="0"/>
              <a:t>Police reports</a:t>
            </a:r>
          </a:p>
          <a:p>
            <a:pPr marL="285750" indent="-285750">
              <a:buFont typeface="Arial" panose="020B0604020202020204" pitchFamily="34" charset="0"/>
              <a:buChar char="•"/>
            </a:pPr>
            <a:r>
              <a:rPr lang="en-US" dirty="0"/>
              <a:t>Diary or journal</a:t>
            </a:r>
          </a:p>
          <a:p>
            <a:endParaRPr lang="en-US" dirty="0"/>
          </a:p>
        </p:txBody>
      </p:sp>
      <p:sp>
        <p:nvSpPr>
          <p:cNvPr id="11" name="TextBox 10">
            <a:extLst>
              <a:ext uri="{FF2B5EF4-FFF2-40B4-BE49-F238E27FC236}">
                <a16:creationId xmlns:a16="http://schemas.microsoft.com/office/drawing/2014/main" id="{53E3BD78-1392-4134-8EE3-116BA9A3B1AD}"/>
              </a:ext>
            </a:extLst>
          </p:cNvPr>
          <p:cNvSpPr txBox="1"/>
          <p:nvPr/>
        </p:nvSpPr>
        <p:spPr>
          <a:xfrm>
            <a:off x="6386540" y="3120141"/>
            <a:ext cx="281502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Photos of injuries or locations of incidents</a:t>
            </a:r>
          </a:p>
          <a:p>
            <a:pPr marL="285750" indent="-285750">
              <a:buFont typeface="Arial" panose="020B0604020202020204" pitchFamily="34" charset="0"/>
              <a:buChar char="•"/>
            </a:pPr>
            <a:r>
              <a:rPr lang="en-US" dirty="0"/>
              <a:t>Videos</a:t>
            </a:r>
          </a:p>
          <a:p>
            <a:pPr marL="285750" indent="-285750">
              <a:buFont typeface="Arial" panose="020B0604020202020204" pitchFamily="34" charset="0"/>
              <a:buChar char="•"/>
            </a:pPr>
            <a:r>
              <a:rPr lang="en-US" dirty="0"/>
              <a:t>Security footage of an incident</a:t>
            </a:r>
          </a:p>
          <a:p>
            <a:pPr marL="285750" indent="-285750">
              <a:buFont typeface="Arial" panose="020B0604020202020204" pitchFamily="34" charset="0"/>
              <a:buChar char="•"/>
            </a:pPr>
            <a:r>
              <a:rPr lang="en-US" dirty="0"/>
              <a:t>Timeline of events</a:t>
            </a:r>
          </a:p>
          <a:p>
            <a:pPr marL="285750" indent="-285750">
              <a:buFont typeface="Arial" panose="020B0604020202020204" pitchFamily="34" charset="0"/>
              <a:buChar char="•"/>
            </a:pPr>
            <a:r>
              <a:rPr lang="en-US" dirty="0"/>
              <a:t>X-rays</a:t>
            </a:r>
          </a:p>
          <a:p>
            <a:pPr marL="285750" indent="-285750">
              <a:buFont typeface="Arial" panose="020B0604020202020204" pitchFamily="34" charset="0"/>
              <a:buChar char="•"/>
            </a:pPr>
            <a:r>
              <a:rPr lang="en-US" dirty="0"/>
              <a:t>Maps or diagrams</a:t>
            </a:r>
          </a:p>
          <a:p>
            <a:endParaRPr lang="en-US" dirty="0"/>
          </a:p>
        </p:txBody>
      </p:sp>
      <p:sp>
        <p:nvSpPr>
          <p:cNvPr id="14" name="TextBox 13">
            <a:extLst>
              <a:ext uri="{FF2B5EF4-FFF2-40B4-BE49-F238E27FC236}">
                <a16:creationId xmlns:a16="http://schemas.microsoft.com/office/drawing/2014/main" id="{9CF29AA3-C160-4DBA-A264-8BFC3A6CCAC4}"/>
              </a:ext>
            </a:extLst>
          </p:cNvPr>
          <p:cNvSpPr txBox="1"/>
          <p:nvPr/>
        </p:nvSpPr>
        <p:spPr>
          <a:xfrm>
            <a:off x="8999068" y="3120141"/>
            <a:ext cx="2698851" cy="8679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dirty="0"/>
              <a:t>Witness statements</a:t>
            </a:r>
          </a:p>
          <a:p>
            <a:pPr>
              <a:lnSpc>
                <a:spcPct val="90000"/>
              </a:lnSpc>
            </a:pPr>
            <a:endParaRPr lang="en-US" dirty="0"/>
          </a:p>
          <a:p>
            <a:endParaRPr lang="en-US" dirty="0"/>
          </a:p>
        </p:txBody>
      </p:sp>
    </p:spTree>
    <p:extLst>
      <p:ext uri="{BB962C8B-B14F-4D97-AF65-F5344CB8AC3E}">
        <p14:creationId xmlns:p14="http://schemas.microsoft.com/office/powerpoint/2010/main" val="265876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B8EC-A445-4508-BDD7-09A42E5D874A}"/>
              </a:ext>
            </a:extLst>
          </p:cNvPr>
          <p:cNvSpPr>
            <a:spLocks noGrp="1"/>
          </p:cNvSpPr>
          <p:nvPr>
            <p:ph type="title"/>
          </p:nvPr>
        </p:nvSpPr>
        <p:spPr/>
        <p:txBody>
          <a:bodyPr/>
          <a:lstStyle/>
          <a:p>
            <a:r>
              <a:rPr lang="en-US" dirty="0"/>
              <a:t>Sources of Evidence </a:t>
            </a:r>
          </a:p>
        </p:txBody>
      </p:sp>
      <p:sp>
        <p:nvSpPr>
          <p:cNvPr id="3" name="Content Placeholder 2">
            <a:extLst>
              <a:ext uri="{FF2B5EF4-FFF2-40B4-BE49-F238E27FC236}">
                <a16:creationId xmlns:a16="http://schemas.microsoft.com/office/drawing/2014/main" id="{37AA9302-E7A3-4CD5-96EE-6AD9E3EA4F58}"/>
              </a:ext>
            </a:extLst>
          </p:cNvPr>
          <p:cNvSpPr>
            <a:spLocks noGrp="1"/>
          </p:cNvSpPr>
          <p:nvPr>
            <p:ph sz="half" idx="1"/>
          </p:nvPr>
        </p:nvSpPr>
        <p:spPr/>
        <p:txBody>
          <a:bodyPr>
            <a:normAutofit fontScale="92500" lnSpcReduction="20000"/>
          </a:bodyPr>
          <a:lstStyle/>
          <a:p>
            <a:r>
              <a:rPr lang="en-US" dirty="0"/>
              <a:t>Signed statements  or interviews from the parties and witnesses</a:t>
            </a:r>
          </a:p>
          <a:p>
            <a:r>
              <a:rPr lang="en-US" dirty="0"/>
              <a:t>Emails, text messages and other communications</a:t>
            </a:r>
          </a:p>
          <a:p>
            <a:r>
              <a:rPr lang="en-US" dirty="0"/>
              <a:t>Social media posts</a:t>
            </a:r>
          </a:p>
          <a:p>
            <a:r>
              <a:rPr lang="en-US" dirty="0"/>
              <a:t>Drawings or diagrams of an incident created after the fact</a:t>
            </a:r>
          </a:p>
          <a:p>
            <a:r>
              <a:rPr lang="en-US" dirty="0"/>
              <a:t>Photographs or video recordings (security footage, phones, etc.)</a:t>
            </a:r>
          </a:p>
          <a:p>
            <a:r>
              <a:rPr lang="en-US" dirty="0"/>
              <a:t>Medical records</a:t>
            </a:r>
          </a:p>
          <a:p>
            <a:r>
              <a:rPr lang="en-US" dirty="0"/>
              <a:t>Student records </a:t>
            </a:r>
          </a:p>
          <a:p>
            <a:r>
              <a:rPr lang="en-US" dirty="0"/>
              <a:t>Personnel files</a:t>
            </a:r>
          </a:p>
        </p:txBody>
      </p:sp>
      <p:sp>
        <p:nvSpPr>
          <p:cNvPr id="4" name="Content Placeholder 3">
            <a:extLst>
              <a:ext uri="{FF2B5EF4-FFF2-40B4-BE49-F238E27FC236}">
                <a16:creationId xmlns:a16="http://schemas.microsoft.com/office/drawing/2014/main" id="{C07C8976-E4FC-46FE-9BB7-72B9EFDAE561}"/>
              </a:ext>
            </a:extLst>
          </p:cNvPr>
          <p:cNvSpPr>
            <a:spLocks noGrp="1"/>
          </p:cNvSpPr>
          <p:nvPr>
            <p:ph sz="half" idx="2"/>
          </p:nvPr>
        </p:nvSpPr>
        <p:spPr>
          <a:xfrm>
            <a:off x="6197600" y="1600201"/>
            <a:ext cx="5281827" cy="4525963"/>
          </a:xfrm>
        </p:spPr>
        <p:txBody>
          <a:bodyPr>
            <a:normAutofit fontScale="92500" lnSpcReduction="20000"/>
          </a:bodyPr>
          <a:lstStyle/>
          <a:p>
            <a:r>
              <a:rPr lang="en-US" dirty="0"/>
              <a:t>Documents that create a timeline of events (e.g., photos with timestamps, key card swipes, receipts, social media posts, etc.)</a:t>
            </a:r>
          </a:p>
          <a:p>
            <a:r>
              <a:rPr lang="en-US" dirty="0"/>
              <a:t>Maps to reference distances</a:t>
            </a:r>
          </a:p>
          <a:p>
            <a:r>
              <a:rPr lang="en-US" dirty="0"/>
              <a:t>Relevant notes, timecards, logs, expense reports, calendars, diaries or journals, etc.</a:t>
            </a:r>
          </a:p>
          <a:p>
            <a:r>
              <a:rPr lang="en-US" dirty="0"/>
              <a:t>Registrar’s Office, student conduct records, Office of Disability Services, class attendance records, HR records, ADA coordinator, etc.</a:t>
            </a:r>
          </a:p>
          <a:p>
            <a:endParaRPr lang="en-US" dirty="0"/>
          </a:p>
        </p:txBody>
      </p:sp>
      <p:pic>
        <p:nvPicPr>
          <p:cNvPr id="1026" name="Picture 2" descr="Detective, Clues, Find, Finger, Fingerprints, Mystery">
            <a:extLst>
              <a:ext uri="{FF2B5EF4-FFF2-40B4-BE49-F238E27FC236}">
                <a16:creationId xmlns:a16="http://schemas.microsoft.com/office/drawing/2014/main" id="{0A8E1470-3664-415A-BC7D-450597D9F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601" y="534129"/>
            <a:ext cx="1764563" cy="176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6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A26A-CAC6-4309-A968-FA4523F95771}"/>
              </a:ext>
            </a:extLst>
          </p:cNvPr>
          <p:cNvSpPr>
            <a:spLocks noGrp="1"/>
          </p:cNvSpPr>
          <p:nvPr>
            <p:ph type="title"/>
          </p:nvPr>
        </p:nvSpPr>
        <p:spPr>
          <a:xfrm>
            <a:off x="609600" y="274638"/>
            <a:ext cx="10972800" cy="1143000"/>
          </a:xfrm>
        </p:spPr>
        <p:txBody>
          <a:bodyPr anchor="ctr">
            <a:normAutofit/>
          </a:bodyPr>
          <a:lstStyle/>
          <a:p>
            <a:r>
              <a:rPr lang="en-US" dirty="0"/>
              <a:t>Potential Evidentiary Exclusions</a:t>
            </a:r>
          </a:p>
        </p:txBody>
      </p:sp>
      <p:sp>
        <p:nvSpPr>
          <p:cNvPr id="3" name="Content Placeholder 2">
            <a:extLst>
              <a:ext uri="{FF2B5EF4-FFF2-40B4-BE49-F238E27FC236}">
                <a16:creationId xmlns:a16="http://schemas.microsoft.com/office/drawing/2014/main" id="{67B24125-7C26-4CBD-B369-BF093121FB78}"/>
              </a:ext>
            </a:extLst>
          </p:cNvPr>
          <p:cNvSpPr>
            <a:spLocks noGrp="1"/>
          </p:cNvSpPr>
          <p:nvPr>
            <p:ph sz="half" idx="1"/>
          </p:nvPr>
        </p:nvSpPr>
        <p:spPr>
          <a:xfrm>
            <a:off x="609599" y="1600201"/>
            <a:ext cx="6094627" cy="4525963"/>
          </a:xfrm>
        </p:spPr>
        <p:txBody>
          <a:bodyPr>
            <a:normAutofit/>
          </a:bodyPr>
          <a:lstStyle/>
          <a:p>
            <a:r>
              <a:rPr lang="en-US" dirty="0"/>
              <a:t>Rape Shield</a:t>
            </a:r>
          </a:p>
          <a:p>
            <a:r>
              <a:rPr lang="en-US" dirty="0"/>
              <a:t>Privacy restrictions (FERPA, personnel files, etc.)</a:t>
            </a:r>
          </a:p>
          <a:p>
            <a:r>
              <a:rPr lang="en-US" dirty="0"/>
              <a:t>Medical, psychological, or similar records </a:t>
            </a:r>
          </a:p>
          <a:p>
            <a:r>
              <a:rPr lang="en-US" dirty="0"/>
              <a:t>Information or evidence protected by a legally recognized privilege unless waived</a:t>
            </a:r>
          </a:p>
        </p:txBody>
      </p:sp>
      <p:pic>
        <p:nvPicPr>
          <p:cNvPr id="2052" name="Picture 4" descr="No Access, No Entry, Fence, Keep Out, Legal, Notice">
            <a:extLst>
              <a:ext uri="{FF2B5EF4-FFF2-40B4-BE49-F238E27FC236}">
                <a16:creationId xmlns:a16="http://schemas.microsoft.com/office/drawing/2014/main" id="{63EA1BA5-4A0D-45C3-88B4-F08B680154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71"/>
          <a:stretch/>
        </p:blipFill>
        <p:spPr bwMode="auto">
          <a:xfrm>
            <a:off x="7054334" y="1417638"/>
            <a:ext cx="4528066" cy="3594354"/>
          </a:xfrm>
          <a:prstGeom prst="rect">
            <a:avLst/>
          </a:prstGeom>
          <a:solidFill>
            <a:srgbClr val="FFFFFF"/>
          </a:solidFill>
        </p:spPr>
      </p:pic>
    </p:spTree>
    <p:extLst>
      <p:ext uri="{BB962C8B-B14F-4D97-AF65-F5344CB8AC3E}">
        <p14:creationId xmlns:p14="http://schemas.microsoft.com/office/powerpoint/2010/main" val="254078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o Symbol, Prohibition, Sign, Prohibited, Symbol">
            <a:extLst>
              <a:ext uri="{FF2B5EF4-FFF2-40B4-BE49-F238E27FC236}">
                <a16:creationId xmlns:a16="http://schemas.microsoft.com/office/drawing/2014/main" id="{142B1669-1783-4A04-8155-54343421CF03}"/>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3435178" y="407772"/>
            <a:ext cx="5682049" cy="5682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34AF51-C9D2-4739-9330-0FBAE895FB0F}"/>
              </a:ext>
            </a:extLst>
          </p:cNvPr>
          <p:cNvSpPr>
            <a:spLocks noGrp="1"/>
          </p:cNvSpPr>
          <p:nvPr>
            <p:ph type="title"/>
          </p:nvPr>
        </p:nvSpPr>
        <p:spPr/>
        <p:txBody>
          <a:bodyPr/>
          <a:lstStyle/>
          <a:p>
            <a:r>
              <a:rPr lang="en-US" dirty="0"/>
              <a:t>Rape Shield</a:t>
            </a:r>
          </a:p>
        </p:txBody>
      </p:sp>
      <p:sp>
        <p:nvSpPr>
          <p:cNvPr id="3" name="Content Placeholder 2">
            <a:extLst>
              <a:ext uri="{FF2B5EF4-FFF2-40B4-BE49-F238E27FC236}">
                <a16:creationId xmlns:a16="http://schemas.microsoft.com/office/drawing/2014/main" id="{76F3DA4D-2D32-4D7F-811A-34E120106DC3}"/>
              </a:ext>
            </a:extLst>
          </p:cNvPr>
          <p:cNvSpPr>
            <a:spLocks noGrp="1"/>
          </p:cNvSpPr>
          <p:nvPr>
            <p:ph idx="1"/>
          </p:nvPr>
        </p:nvSpPr>
        <p:spPr/>
        <p:txBody>
          <a:bodyPr>
            <a:normAutofit/>
          </a:bodyPr>
          <a:lstStyle/>
          <a:p>
            <a:r>
              <a:rPr lang="en-US" dirty="0"/>
              <a:t>All questions and evidence of a complainant’s sexual predisposition are irrelevant, with no exceptions</a:t>
            </a:r>
          </a:p>
          <a:p>
            <a:r>
              <a:rPr lang="en-US" dirty="0"/>
              <a:t>Questions and evidence about a complainant’s prior sexual behavior are irrelevant, unless:</a:t>
            </a:r>
          </a:p>
          <a:p>
            <a:pPr lvl="1"/>
            <a:r>
              <a:rPr lang="en-US" dirty="0"/>
              <a:t>The questions or evidence are offered to prove someone other than the respondent committed the conduct alleged; or</a:t>
            </a:r>
          </a:p>
          <a:p>
            <a:pPr lvl="1"/>
            <a:r>
              <a:rPr lang="en-US" dirty="0"/>
              <a:t>The questions and evidence concern specific incidents of the complainant’s prior sexual behavior with the respondent and are offered to prove consent</a:t>
            </a:r>
          </a:p>
        </p:txBody>
      </p:sp>
    </p:spTree>
    <p:extLst>
      <p:ext uri="{BB962C8B-B14F-4D97-AF65-F5344CB8AC3E}">
        <p14:creationId xmlns:p14="http://schemas.microsoft.com/office/powerpoint/2010/main" val="157842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chor="ctr">
            <a:normAutofit/>
          </a:bodyPr>
          <a:lstStyle/>
          <a:p>
            <a:r>
              <a:rPr lang="en-US" dirty="0"/>
              <a:t>What is Relevant Evidence?</a:t>
            </a:r>
          </a:p>
        </p:txBody>
      </p:sp>
      <p:graphicFrame>
        <p:nvGraphicFramePr>
          <p:cNvPr id="6" name="Content Placeholder 5">
            <a:extLst>
              <a:ext uri="{FF2B5EF4-FFF2-40B4-BE49-F238E27FC236}">
                <a16:creationId xmlns:a16="http://schemas.microsoft.com/office/drawing/2014/main" id="{998053A5-F45C-42D1-90F8-A47388ED54C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5627821"/>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72072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2375</TotalTime>
  <Words>787</Words>
  <Application>Microsoft Macintosh PowerPoint</Application>
  <PresentationFormat>Widescreen</PresentationFormat>
  <Paragraphs>111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Open Sans</vt:lpstr>
      <vt:lpstr>Open Sans Semibold</vt:lpstr>
      <vt:lpstr>1_Custom Design</vt:lpstr>
      <vt:lpstr>Introduction to Evidence</vt:lpstr>
      <vt:lpstr>General Evidence Principles of an Investigation</vt:lpstr>
      <vt:lpstr>What is Inculpatory Evidence?</vt:lpstr>
      <vt:lpstr>What is Exculpatory Evidence?</vt:lpstr>
      <vt:lpstr>Types of Evidence</vt:lpstr>
      <vt:lpstr>Sources of Evidence </vt:lpstr>
      <vt:lpstr>Potential Evidentiary Exclusions</vt:lpstr>
      <vt:lpstr>Rape Shield</vt:lpstr>
      <vt:lpstr>What is Relevant Evidence?</vt:lpstr>
      <vt:lpstr>Dangers of Irrelevant Evidence</vt:lpstr>
      <vt:lpstr>How to Evaluate Relevancy?</vt:lpstr>
      <vt:lpstr>Evidence Review in Title IX Investigations</vt:lpstr>
      <vt:lpstr>What Evidence Goes in the Report?</vt:lpstr>
      <vt:lpstr>Burden of Proof/Standard of Evidence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Reddick, Olivia</dc:creator>
  <cp:lastModifiedBy>Breslin, Kyleen</cp:lastModifiedBy>
  <cp:revision>41</cp:revision>
  <dcterms:created xsi:type="dcterms:W3CDTF">2022-03-31T22:19:48Z</dcterms:created>
  <dcterms:modified xsi:type="dcterms:W3CDTF">2022-04-18T17:39:08Z</dcterms:modified>
</cp:coreProperties>
</file>