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2" r:id="rId1"/>
  </p:sldMasterIdLst>
  <p:sldIdLst>
    <p:sldId id="256" r:id="rId2"/>
    <p:sldId id="257" r:id="rId3"/>
    <p:sldId id="258" r:id="rId4"/>
    <p:sldId id="259" r:id="rId5"/>
    <p:sldId id="260" r:id="rId6"/>
    <p:sldId id="261" r:id="rId7"/>
    <p:sldId id="262" r:id="rId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26" autoAdjust="0"/>
    <p:restoredTop sz="94660"/>
  </p:normalViewPr>
  <p:slideViewPr>
    <p:cSldViewPr snapToGrid="0">
      <p:cViewPr varScale="1">
        <p:scale>
          <a:sx n="114" d="100"/>
          <a:sy n="114" d="100"/>
        </p:scale>
        <p:origin x="468" y="10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a:spLocks noChangeAspect="1"/>
          </p:cNvSpPr>
          <p:nvPr/>
        </p:nvSpPr>
        <p:spPr>
          <a:xfrm>
            <a:off x="231140" y="243840"/>
            <a:ext cx="11724640" cy="6377939"/>
          </a:xfrm>
          <a:prstGeom prst="rect">
            <a:avLst/>
          </a:prstGeom>
          <a:solidFill>
            <a:schemeClr val="accent1"/>
          </a:solidFill>
          <a:ln w="12700">
            <a:solidFill>
              <a:srgbClr val="FFFFFF"/>
            </a:solid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109980" y="882376"/>
            <a:ext cx="9966960" cy="2926080"/>
          </a:xfrm>
        </p:spPr>
        <p:txBody>
          <a:bodyPr anchor="b">
            <a:normAutofit/>
          </a:bodyPr>
          <a:lstStyle>
            <a:lvl1pPr algn="ctr">
              <a:lnSpc>
                <a:spcPct val="85000"/>
              </a:lnSpc>
              <a:defRPr sz="7200" b="1" cap="all" baseline="0">
                <a:solidFill>
                  <a:srgbClr val="FFFFFF"/>
                </a:solidFill>
              </a:defRPr>
            </a:lvl1pPr>
          </a:lstStyle>
          <a:p>
            <a:r>
              <a:rPr lang="en-US"/>
              <a:t>Click to edit Master title style</a:t>
            </a:r>
            <a:endParaRPr lang="en-US" dirty="0"/>
          </a:p>
        </p:txBody>
      </p:sp>
      <p:sp>
        <p:nvSpPr>
          <p:cNvPr id="3" name="Subtitle 2"/>
          <p:cNvSpPr>
            <a:spLocks noGrp="1"/>
          </p:cNvSpPr>
          <p:nvPr>
            <p:ph type="subTitle" idx="1"/>
          </p:nvPr>
        </p:nvSpPr>
        <p:spPr>
          <a:xfrm>
            <a:off x="1709530" y="3869634"/>
            <a:ext cx="8767860" cy="1388165"/>
          </a:xfrm>
        </p:spPr>
        <p:txBody>
          <a:bodyPr>
            <a:normAutofit/>
          </a:bodyPr>
          <a:lstStyle>
            <a:lvl1pPr marL="0" indent="0" algn="ctr">
              <a:buNone/>
              <a:defRPr sz="2200">
                <a:solidFill>
                  <a:srgbClr val="FFFFFF"/>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lvl1pPr>
              <a:defRPr>
                <a:solidFill>
                  <a:srgbClr val="FFFFFF"/>
                </a:solidFill>
              </a:defRPr>
            </a:lvl1pPr>
          </a:lstStyle>
          <a:p>
            <a:fld id="{C72107B0-D07A-4FE3-8F4D-FF873408B39D}" type="datetimeFigureOut">
              <a:rPr lang="en-US" smtClean="0"/>
              <a:t>3/19/2024</a:t>
            </a:fld>
            <a:endParaRPr lang="en-US"/>
          </a:p>
        </p:txBody>
      </p:sp>
      <p:sp>
        <p:nvSpPr>
          <p:cNvPr id="5" name="Footer Placeholder 4"/>
          <p:cNvSpPr>
            <a:spLocks noGrp="1"/>
          </p:cNvSpPr>
          <p:nvPr>
            <p:ph type="ftr" sz="quarter" idx="11"/>
          </p:nvPr>
        </p:nvSpPr>
        <p:spPr/>
        <p:txBody>
          <a:bodyPr/>
          <a:lstStyle>
            <a:lvl1pPr>
              <a:defRPr>
                <a:solidFill>
                  <a:srgbClr val="FFFFFF"/>
                </a:solidFill>
              </a:defRPr>
            </a:lvl1pPr>
          </a:lstStyle>
          <a:p>
            <a:endParaRPr lang="en-US"/>
          </a:p>
        </p:txBody>
      </p:sp>
      <p:sp>
        <p:nvSpPr>
          <p:cNvPr id="6" name="Slide Number Placeholder 5"/>
          <p:cNvSpPr>
            <a:spLocks noGrp="1"/>
          </p:cNvSpPr>
          <p:nvPr>
            <p:ph type="sldNum" sz="quarter" idx="12"/>
          </p:nvPr>
        </p:nvSpPr>
        <p:spPr/>
        <p:txBody>
          <a:bodyPr/>
          <a:lstStyle>
            <a:lvl1pPr>
              <a:defRPr>
                <a:solidFill>
                  <a:srgbClr val="FFFFFF"/>
                </a:solidFill>
              </a:defRPr>
            </a:lvl1pPr>
          </a:lstStyle>
          <a:p>
            <a:fld id="{DAAA8CD7-ADDC-43C1-876D-9C33D4727E59}" type="slidenum">
              <a:rPr lang="en-US" smtClean="0"/>
              <a:t>‹#›</a:t>
            </a:fld>
            <a:endParaRPr lang="en-US"/>
          </a:p>
        </p:txBody>
      </p:sp>
      <p:cxnSp>
        <p:nvCxnSpPr>
          <p:cNvPr id="8" name="Straight Connector 7"/>
          <p:cNvCxnSpPr/>
          <p:nvPr/>
        </p:nvCxnSpPr>
        <p:spPr>
          <a:xfrm>
            <a:off x="1978660" y="3733800"/>
            <a:ext cx="8229601" cy="0"/>
          </a:xfrm>
          <a:prstGeom prst="line">
            <a:avLst/>
          </a:prstGeom>
          <a:ln>
            <a:solidFill>
              <a:srgbClr val="FFFFFF"/>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302923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72107B0-D07A-4FE3-8F4D-FF873408B39D}" type="datetimeFigureOut">
              <a:rPr lang="en-US" smtClean="0"/>
              <a:t>3/19/2024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AAA8CD7-ADDC-43C1-876D-9C33D4727E59}" type="slidenum">
              <a:rPr lang="en-US" smtClean="0"/>
              <a:t>‹#›</a:t>
            </a:fld>
            <a:endParaRPr lang="en-US"/>
          </a:p>
        </p:txBody>
      </p:sp>
    </p:spTree>
    <p:extLst>
      <p:ext uri="{BB962C8B-B14F-4D97-AF65-F5344CB8AC3E}">
        <p14:creationId xmlns:p14="http://schemas.microsoft.com/office/powerpoint/2010/main" val="100863683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762000"/>
            <a:ext cx="2324100" cy="54102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143000" y="762000"/>
            <a:ext cx="7429500" cy="54102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72107B0-D07A-4FE3-8F4D-FF873408B39D}" type="datetimeFigureOut">
              <a:rPr lang="en-US" smtClean="0"/>
              <a:t>3/19/2024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AAA8CD7-ADDC-43C1-876D-9C33D4727E59}" type="slidenum">
              <a:rPr lang="en-US" smtClean="0"/>
              <a:t>‹#›</a:t>
            </a:fld>
            <a:endParaRPr lang="en-US"/>
          </a:p>
        </p:txBody>
      </p:sp>
    </p:spTree>
    <p:extLst>
      <p:ext uri="{BB962C8B-B14F-4D97-AF65-F5344CB8AC3E}">
        <p14:creationId xmlns:p14="http://schemas.microsoft.com/office/powerpoint/2010/main" val="9738606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72107B0-D07A-4FE3-8F4D-FF873408B39D}" type="datetimeFigureOut">
              <a:rPr lang="en-US" smtClean="0"/>
              <a:t>3/19/2024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AAA8CD7-ADDC-43C1-876D-9C33D4727E59}" type="slidenum">
              <a:rPr lang="en-US" smtClean="0"/>
              <a:t>‹#›</a:t>
            </a:fld>
            <a:endParaRPr lang="en-US"/>
          </a:p>
        </p:txBody>
      </p:sp>
    </p:spTree>
    <p:extLst>
      <p:ext uri="{BB962C8B-B14F-4D97-AF65-F5344CB8AC3E}">
        <p14:creationId xmlns:p14="http://schemas.microsoft.com/office/powerpoint/2010/main" val="22961456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06424" y="1173575"/>
            <a:ext cx="9966960" cy="2926080"/>
          </a:xfrm>
        </p:spPr>
        <p:txBody>
          <a:bodyPr anchor="b">
            <a:noAutofit/>
          </a:bodyPr>
          <a:lstStyle>
            <a:lvl1pPr algn="ctr">
              <a:lnSpc>
                <a:spcPct val="85000"/>
              </a:lnSpc>
              <a:defRPr sz="7200" b="0" cap="all" baseline="0"/>
            </a:lvl1pPr>
          </a:lstStyle>
          <a:p>
            <a:r>
              <a:rPr lang="en-US"/>
              <a:t>Click to edit Master title style</a:t>
            </a:r>
            <a:endParaRPr lang="en-US" dirty="0"/>
          </a:p>
        </p:txBody>
      </p:sp>
      <p:sp>
        <p:nvSpPr>
          <p:cNvPr id="3" name="Text Placeholder 2"/>
          <p:cNvSpPr>
            <a:spLocks noGrp="1"/>
          </p:cNvSpPr>
          <p:nvPr>
            <p:ph type="body" idx="1"/>
          </p:nvPr>
        </p:nvSpPr>
        <p:spPr>
          <a:xfrm>
            <a:off x="1709928" y="4154520"/>
            <a:ext cx="8769096" cy="1363806"/>
          </a:xfrm>
        </p:spPr>
        <p:txBody>
          <a:bodyPr anchor="t">
            <a:normAutofit/>
          </a:bodyPr>
          <a:lstStyle>
            <a:lvl1pPr marL="0" indent="0" algn="ctr">
              <a:buNone/>
              <a:defRPr sz="2200">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72107B0-D07A-4FE3-8F4D-FF873408B39D}" type="datetimeFigureOut">
              <a:rPr lang="en-US" smtClean="0"/>
              <a:t>3/19/2024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AAA8CD7-ADDC-43C1-876D-9C33D4727E59}" type="slidenum">
              <a:rPr lang="en-US" smtClean="0"/>
              <a:t>‹#›</a:t>
            </a:fld>
            <a:endParaRPr lang="en-US"/>
          </a:p>
        </p:txBody>
      </p:sp>
      <p:cxnSp>
        <p:nvCxnSpPr>
          <p:cNvPr id="7" name="Straight Connector 6"/>
          <p:cNvCxnSpPr/>
          <p:nvPr/>
        </p:nvCxnSpPr>
        <p:spPr>
          <a:xfrm>
            <a:off x="1981200" y="4020408"/>
            <a:ext cx="8229601" cy="0"/>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5093259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143000" y="2057399"/>
            <a:ext cx="4754880" cy="40233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67612" y="2057400"/>
            <a:ext cx="4754880" cy="40233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C72107B0-D07A-4FE3-8F4D-FF873408B39D}" type="datetimeFigureOut">
              <a:rPr lang="en-US" smtClean="0"/>
              <a:t>3/19/2024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AAA8CD7-ADDC-43C1-876D-9C33D4727E59}" type="slidenum">
              <a:rPr lang="en-US" smtClean="0"/>
              <a:t>‹#›</a:t>
            </a:fld>
            <a:endParaRPr lang="en-US"/>
          </a:p>
        </p:txBody>
      </p:sp>
    </p:spTree>
    <p:extLst>
      <p:ext uri="{BB962C8B-B14F-4D97-AF65-F5344CB8AC3E}">
        <p14:creationId xmlns:p14="http://schemas.microsoft.com/office/powerpoint/2010/main" val="5769198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143000" y="2001511"/>
            <a:ext cx="4754880" cy="777240"/>
          </a:xfrm>
        </p:spPr>
        <p:txBody>
          <a:bodyPr anchor="ctr"/>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143000" y="2721483"/>
            <a:ext cx="4754880" cy="338328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69173" y="1999032"/>
            <a:ext cx="4754880" cy="777240"/>
          </a:xfrm>
        </p:spPr>
        <p:txBody>
          <a:bodyPr anchor="ctr"/>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69173" y="2719322"/>
            <a:ext cx="4754880" cy="338328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C72107B0-D07A-4FE3-8F4D-FF873408B39D}" type="datetimeFigureOut">
              <a:rPr lang="en-US" smtClean="0"/>
              <a:t>3/19/2024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AAA8CD7-ADDC-43C1-876D-9C33D4727E59}" type="slidenum">
              <a:rPr lang="en-US" smtClean="0"/>
              <a:t>‹#›</a:t>
            </a:fld>
            <a:endParaRPr lang="en-US"/>
          </a:p>
        </p:txBody>
      </p:sp>
    </p:spTree>
    <p:extLst>
      <p:ext uri="{BB962C8B-B14F-4D97-AF65-F5344CB8AC3E}">
        <p14:creationId xmlns:p14="http://schemas.microsoft.com/office/powerpoint/2010/main" val="190262748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C72107B0-D07A-4FE3-8F4D-FF873408B39D}" type="datetimeFigureOut">
              <a:rPr lang="en-US" smtClean="0"/>
              <a:t>3/19/2024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AAA8CD7-ADDC-43C1-876D-9C33D4727E59}" type="slidenum">
              <a:rPr lang="en-US" smtClean="0"/>
              <a:t>‹#›</a:t>
            </a:fld>
            <a:endParaRPr lang="en-US"/>
          </a:p>
        </p:txBody>
      </p:sp>
    </p:spTree>
    <p:extLst>
      <p:ext uri="{BB962C8B-B14F-4D97-AF65-F5344CB8AC3E}">
        <p14:creationId xmlns:p14="http://schemas.microsoft.com/office/powerpoint/2010/main" val="18059003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72107B0-D07A-4FE3-8F4D-FF873408B39D}" type="datetimeFigureOut">
              <a:rPr lang="en-US" smtClean="0"/>
              <a:t>3/19/2024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AAA8CD7-ADDC-43C1-876D-9C33D4727E59}" type="slidenum">
              <a:rPr lang="en-US" smtClean="0"/>
              <a:t>‹#›</a:t>
            </a:fld>
            <a:endParaRPr lang="en-US"/>
          </a:p>
        </p:txBody>
      </p:sp>
    </p:spTree>
    <p:extLst>
      <p:ext uri="{BB962C8B-B14F-4D97-AF65-F5344CB8AC3E}">
        <p14:creationId xmlns:p14="http://schemas.microsoft.com/office/powerpoint/2010/main" val="5096111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3000" y="1097280"/>
            <a:ext cx="3931920" cy="1737360"/>
          </a:xfrm>
        </p:spPr>
        <p:txBody>
          <a:bodyPr anchor="b">
            <a:noAutofit/>
          </a:bodyPr>
          <a:lstStyle>
            <a:lvl1pPr>
              <a:lnSpc>
                <a:spcPct val="90000"/>
              </a:lnSpc>
              <a:defRPr sz="4000" b="0"/>
            </a:lvl1pPr>
          </a:lstStyle>
          <a:p>
            <a:r>
              <a:rPr lang="en-US"/>
              <a:t>Click to edit Master title style</a:t>
            </a:r>
            <a:endParaRPr lang="en-US" dirty="0"/>
          </a:p>
        </p:txBody>
      </p:sp>
      <p:sp>
        <p:nvSpPr>
          <p:cNvPr id="3" name="Content Placeholder 2"/>
          <p:cNvSpPr>
            <a:spLocks noGrp="1"/>
          </p:cNvSpPr>
          <p:nvPr>
            <p:ph idx="1"/>
          </p:nvPr>
        </p:nvSpPr>
        <p:spPr>
          <a:xfrm>
            <a:off x="5852159" y="1097280"/>
            <a:ext cx="5212080" cy="46634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43000" y="2834640"/>
            <a:ext cx="3931920" cy="3017520"/>
          </a:xfrm>
        </p:spPr>
        <p:txBody>
          <a:bodyPr>
            <a:normAutofit/>
          </a:bodyPr>
          <a:lstStyle>
            <a:lvl1pPr marL="0" indent="0">
              <a:lnSpc>
                <a:spcPct val="100000"/>
              </a:lnSpc>
              <a:spcBef>
                <a:spcPts val="1000"/>
              </a:spcBef>
              <a:buNone/>
              <a:defRPr sz="17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C72107B0-D07A-4FE3-8F4D-FF873408B39D}" type="datetimeFigureOut">
              <a:rPr lang="en-US" smtClean="0"/>
              <a:t>3/19/2024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AAA8CD7-ADDC-43C1-876D-9C33D4727E59}" type="slidenum">
              <a:rPr lang="en-US" smtClean="0"/>
              <a:t>‹#›</a:t>
            </a:fld>
            <a:endParaRPr lang="en-US"/>
          </a:p>
        </p:txBody>
      </p:sp>
    </p:spTree>
    <p:extLst>
      <p:ext uri="{BB962C8B-B14F-4D97-AF65-F5344CB8AC3E}">
        <p14:creationId xmlns:p14="http://schemas.microsoft.com/office/powerpoint/2010/main" val="21323228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3000" y="1097280"/>
            <a:ext cx="3931920" cy="1737360"/>
          </a:xfrm>
        </p:spPr>
        <p:txBody>
          <a:bodyPr anchor="b">
            <a:noAutofit/>
          </a:bodyPr>
          <a:lstStyle>
            <a:lvl1pPr>
              <a:lnSpc>
                <a:spcPct val="90000"/>
              </a:lnSpc>
              <a:defRPr sz="40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5413248" y="1069847"/>
            <a:ext cx="6099048" cy="4800600"/>
          </a:xfrm>
        </p:spPr>
        <p:txBody>
          <a:bodyPr lIns="274320" tIns="182880" anchor="t">
            <a:normAutofit/>
          </a:bodyPr>
          <a:lstStyle>
            <a:lvl1pPr marL="0" indent="0">
              <a:buNone/>
              <a:defRPr sz="2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143000" y="2834640"/>
            <a:ext cx="3931920" cy="2880360"/>
          </a:xfrm>
        </p:spPr>
        <p:txBody>
          <a:bodyPr>
            <a:normAutofit/>
          </a:bodyPr>
          <a:lstStyle>
            <a:lvl1pPr marL="0" indent="0">
              <a:lnSpc>
                <a:spcPct val="100000"/>
              </a:lnSpc>
              <a:spcBef>
                <a:spcPts val="1000"/>
              </a:spcBef>
              <a:buNone/>
              <a:defRPr sz="17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C72107B0-D07A-4FE3-8F4D-FF873408B39D}" type="datetimeFigureOut">
              <a:rPr lang="en-US" smtClean="0"/>
              <a:t>3/19/2024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AAA8CD7-ADDC-43C1-876D-9C33D4727E59}" type="slidenum">
              <a:rPr lang="en-US" smtClean="0"/>
              <a:t>‹#›</a:t>
            </a:fld>
            <a:endParaRPr lang="en-US"/>
          </a:p>
        </p:txBody>
      </p:sp>
    </p:spTree>
    <p:extLst>
      <p:ext uri="{BB962C8B-B14F-4D97-AF65-F5344CB8AC3E}">
        <p14:creationId xmlns:p14="http://schemas.microsoft.com/office/powerpoint/2010/main" val="325838593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7" name="Rectangle 6"/>
          <p:cNvSpPr>
            <a:spLocks noChangeAspect="1"/>
          </p:cNvSpPr>
          <p:nvPr/>
        </p:nvSpPr>
        <p:spPr>
          <a:xfrm>
            <a:off x="231140" y="243840"/>
            <a:ext cx="11724640" cy="6377939"/>
          </a:xfrm>
          <a:prstGeom prst="rect">
            <a:avLst/>
          </a:prstGeom>
          <a:solidFill>
            <a:schemeClr val="bg1"/>
          </a:solidFill>
          <a:ln w="12700">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143000" y="609600"/>
            <a:ext cx="9875520" cy="135636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143000" y="2057400"/>
            <a:ext cx="9872871" cy="40386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142996" y="6223828"/>
            <a:ext cx="2329074" cy="365125"/>
          </a:xfrm>
          <a:prstGeom prst="rect">
            <a:avLst/>
          </a:prstGeom>
        </p:spPr>
        <p:txBody>
          <a:bodyPr vert="horz" lIns="91440" tIns="45720" rIns="91440" bIns="45720" rtlCol="0" anchor="ctr"/>
          <a:lstStyle>
            <a:lvl1pPr algn="l">
              <a:defRPr sz="1200">
                <a:solidFill>
                  <a:schemeClr val="accent1"/>
                </a:solidFill>
              </a:defRPr>
            </a:lvl1pPr>
          </a:lstStyle>
          <a:p>
            <a:fld id="{C72107B0-D07A-4FE3-8F4D-FF873408B39D}" type="datetimeFigureOut">
              <a:rPr lang="en-US" smtClean="0"/>
              <a:t>3/19/2024</a:t>
            </a:fld>
            <a:endParaRPr lang="en-US"/>
          </a:p>
        </p:txBody>
      </p:sp>
      <p:sp>
        <p:nvSpPr>
          <p:cNvPr id="5" name="Footer Placeholder 4"/>
          <p:cNvSpPr>
            <a:spLocks noGrp="1"/>
          </p:cNvSpPr>
          <p:nvPr>
            <p:ph type="ftr" sz="quarter" idx="3"/>
          </p:nvPr>
        </p:nvSpPr>
        <p:spPr>
          <a:xfrm>
            <a:off x="3949148" y="6223828"/>
            <a:ext cx="4717774" cy="365125"/>
          </a:xfrm>
          <a:prstGeom prst="rect">
            <a:avLst/>
          </a:prstGeom>
        </p:spPr>
        <p:txBody>
          <a:bodyPr vert="horz" lIns="91440" tIns="45720" rIns="91440" bIns="45720" rtlCol="0" anchor="ctr"/>
          <a:lstStyle>
            <a:lvl1pPr algn="ctr">
              <a:defRPr sz="1200">
                <a:solidFill>
                  <a:schemeClr val="accent1"/>
                </a:solidFill>
              </a:defRPr>
            </a:lvl1pPr>
          </a:lstStyle>
          <a:p>
            <a:endParaRPr lang="en-US"/>
          </a:p>
        </p:txBody>
      </p:sp>
      <p:sp>
        <p:nvSpPr>
          <p:cNvPr id="6" name="Slide Number Placeholder 5"/>
          <p:cNvSpPr>
            <a:spLocks noGrp="1"/>
          </p:cNvSpPr>
          <p:nvPr>
            <p:ph type="sldNum" sz="quarter" idx="4"/>
          </p:nvPr>
        </p:nvSpPr>
        <p:spPr>
          <a:xfrm>
            <a:off x="9329530" y="6223828"/>
            <a:ext cx="1706217" cy="365125"/>
          </a:xfrm>
          <a:prstGeom prst="rect">
            <a:avLst/>
          </a:prstGeom>
        </p:spPr>
        <p:txBody>
          <a:bodyPr vert="horz" lIns="91440" tIns="45720" rIns="91440" bIns="45720" rtlCol="0" anchor="ctr"/>
          <a:lstStyle>
            <a:lvl1pPr algn="r">
              <a:defRPr sz="1200">
                <a:solidFill>
                  <a:schemeClr val="accent1"/>
                </a:solidFill>
              </a:defRPr>
            </a:lvl1pPr>
          </a:lstStyle>
          <a:p>
            <a:fld id="{DAAA8CD7-ADDC-43C1-876D-9C33D4727E59}" type="slidenum">
              <a:rPr lang="en-US" smtClean="0"/>
              <a:t>‹#›</a:t>
            </a:fld>
            <a:endParaRPr lang="en-US"/>
          </a:p>
        </p:txBody>
      </p:sp>
    </p:spTree>
    <p:extLst>
      <p:ext uri="{BB962C8B-B14F-4D97-AF65-F5344CB8AC3E}">
        <p14:creationId xmlns:p14="http://schemas.microsoft.com/office/powerpoint/2010/main" val="1525900148"/>
      </p:ext>
    </p:extLst>
  </p:cSld>
  <p:clrMap bg1="lt1" tx1="dk1" bg2="lt2" tx2="dk2" accent1="accent1" accent2="accent2" accent3="accent3" accent4="accent4" accent5="accent5" accent6="accent6" hlink="hlink" folHlink="folHlink"/>
  <p:sldLayoutIdLst>
    <p:sldLayoutId id="2147483703" r:id="rId1"/>
    <p:sldLayoutId id="2147483704" r:id="rId2"/>
    <p:sldLayoutId id="2147483705" r:id="rId3"/>
    <p:sldLayoutId id="2147483706" r:id="rId4"/>
    <p:sldLayoutId id="2147483707" r:id="rId5"/>
    <p:sldLayoutId id="2147483708" r:id="rId6"/>
    <p:sldLayoutId id="2147483709" r:id="rId7"/>
    <p:sldLayoutId id="2147483710" r:id="rId8"/>
    <p:sldLayoutId id="2147483711" r:id="rId9"/>
    <p:sldLayoutId id="2147483712" r:id="rId10"/>
    <p:sldLayoutId id="2147483713" r:id="rId11"/>
  </p:sldLayoutIdLst>
  <p:txStyles>
    <p:title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p:titleStyle>
    <p:bodyStyle>
      <a:lvl1pPr marL="228600" indent="-182880" algn="l" defTabSz="914400" rtl="0" eaLnBrk="1" latinLnBrk="0" hangingPunct="1">
        <a:lnSpc>
          <a:spcPct val="90000"/>
        </a:lnSpc>
        <a:spcBef>
          <a:spcPts val="1400"/>
        </a:spcBef>
        <a:buClr>
          <a:schemeClr val="accent1"/>
        </a:buClr>
        <a:buSzPct val="80000"/>
        <a:buFont typeface="Corbel" pitchFamily="34" charset="0"/>
        <a:buChar char="•"/>
        <a:defRPr sz="2200" kern="1200">
          <a:solidFill>
            <a:schemeClr val="accent1"/>
          </a:solidFill>
          <a:latin typeface="+mn-lt"/>
          <a:ea typeface="+mn-ea"/>
          <a:cs typeface="+mn-cs"/>
        </a:defRPr>
      </a:lvl1pPr>
      <a:lvl2pPr marL="45720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2000" kern="1200">
          <a:solidFill>
            <a:schemeClr val="accent1"/>
          </a:solidFill>
          <a:latin typeface="+mn-lt"/>
          <a:ea typeface="+mn-ea"/>
          <a:cs typeface="+mn-cs"/>
        </a:defRPr>
      </a:lvl2pPr>
      <a:lvl3pPr marL="73152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800" kern="1200">
          <a:solidFill>
            <a:schemeClr val="accent1"/>
          </a:solidFill>
          <a:latin typeface="+mn-lt"/>
          <a:ea typeface="+mn-ea"/>
          <a:cs typeface="+mn-cs"/>
        </a:defRPr>
      </a:lvl3pPr>
      <a:lvl4pPr marL="100584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4pPr>
      <a:lvl5pPr marL="128016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5pPr>
      <a:lvl6pPr marL="16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6pPr>
      <a:lvl7pPr marL="19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7pPr>
      <a:lvl8pPr marL="22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8pPr>
      <a:lvl9pPr marL="25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51177B-425E-6F60-BDD0-B571AEB5AA18}"/>
              </a:ext>
            </a:extLst>
          </p:cNvPr>
          <p:cNvSpPr>
            <a:spLocks noGrp="1"/>
          </p:cNvSpPr>
          <p:nvPr>
            <p:ph type="ctrTitle"/>
          </p:nvPr>
        </p:nvSpPr>
        <p:spPr/>
        <p:txBody>
          <a:bodyPr/>
          <a:lstStyle/>
          <a:p>
            <a:r>
              <a:rPr lang="en-US" dirty="0"/>
              <a:t>What is 4-H </a:t>
            </a:r>
          </a:p>
        </p:txBody>
      </p:sp>
      <p:sp>
        <p:nvSpPr>
          <p:cNvPr id="3" name="Subtitle 2">
            <a:extLst>
              <a:ext uri="{FF2B5EF4-FFF2-40B4-BE49-F238E27FC236}">
                <a16:creationId xmlns:a16="http://schemas.microsoft.com/office/drawing/2014/main" id="{DA09DD79-4293-1E08-102E-47CB132D1A59}"/>
              </a:ext>
            </a:extLst>
          </p:cNvPr>
          <p:cNvSpPr>
            <a:spLocks noGrp="1"/>
          </p:cNvSpPr>
          <p:nvPr>
            <p:ph type="subTitle" idx="1"/>
          </p:nvPr>
        </p:nvSpPr>
        <p:spPr/>
        <p:txBody>
          <a:bodyPr/>
          <a:lstStyle/>
          <a:p>
            <a:r>
              <a:rPr lang="en-US" dirty="0"/>
              <a:t>Robotics</a:t>
            </a:r>
          </a:p>
        </p:txBody>
      </p:sp>
    </p:spTree>
    <p:extLst>
      <p:ext uri="{BB962C8B-B14F-4D97-AF65-F5344CB8AC3E}">
        <p14:creationId xmlns:p14="http://schemas.microsoft.com/office/powerpoint/2010/main" val="381133261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032B74-E7CC-CA3A-AEE5-9E0BEE9D0BBE}"/>
              </a:ext>
            </a:extLst>
          </p:cNvPr>
          <p:cNvSpPr>
            <a:spLocks noGrp="1"/>
          </p:cNvSpPr>
          <p:nvPr>
            <p:ph type="title"/>
          </p:nvPr>
        </p:nvSpPr>
        <p:spPr>
          <a:xfrm>
            <a:off x="1294362" y="695461"/>
            <a:ext cx="9603275" cy="1049235"/>
          </a:xfrm>
        </p:spPr>
        <p:txBody>
          <a:bodyPr/>
          <a:lstStyle/>
          <a:p>
            <a:r>
              <a:rPr lang="en-US" dirty="0">
                <a:solidFill>
                  <a:schemeClr val="tx1"/>
                </a:solidFill>
              </a:rPr>
              <a:t>Who can tell me what 4-H is?</a:t>
            </a:r>
          </a:p>
        </p:txBody>
      </p:sp>
      <p:sp>
        <p:nvSpPr>
          <p:cNvPr id="3" name="Content Placeholder 2">
            <a:extLst>
              <a:ext uri="{FF2B5EF4-FFF2-40B4-BE49-F238E27FC236}">
                <a16:creationId xmlns:a16="http://schemas.microsoft.com/office/drawing/2014/main" id="{B05EECF2-8915-B17B-5213-7864F90C14CB}"/>
              </a:ext>
            </a:extLst>
          </p:cNvPr>
          <p:cNvSpPr>
            <a:spLocks noGrp="1"/>
          </p:cNvSpPr>
          <p:nvPr>
            <p:ph idx="1"/>
          </p:nvPr>
        </p:nvSpPr>
        <p:spPr/>
        <p:txBody>
          <a:bodyPr>
            <a:normAutofit/>
          </a:bodyPr>
          <a:lstStyle/>
          <a:p>
            <a:r>
              <a:rPr lang="en-US" dirty="0">
                <a:solidFill>
                  <a:schemeClr val="tx1"/>
                </a:solidFill>
              </a:rPr>
              <a:t>An out of school fun educational experience</a:t>
            </a:r>
          </a:p>
          <a:p>
            <a:r>
              <a:rPr lang="en-US" dirty="0">
                <a:solidFill>
                  <a:schemeClr val="tx1"/>
                </a:solidFill>
              </a:rPr>
              <a:t>Over 200 different projects! </a:t>
            </a:r>
          </a:p>
          <a:p>
            <a:r>
              <a:rPr lang="en-US" dirty="0">
                <a:solidFill>
                  <a:schemeClr val="tx1"/>
                </a:solidFill>
              </a:rPr>
              <a:t>Opportunity to make new lifelong friends</a:t>
            </a:r>
          </a:p>
          <a:p>
            <a:r>
              <a:rPr lang="en-US" dirty="0">
                <a:solidFill>
                  <a:schemeClr val="tx1"/>
                </a:solidFill>
              </a:rPr>
              <a:t>Learn about things your passionate about!</a:t>
            </a:r>
          </a:p>
          <a:p>
            <a:r>
              <a:rPr lang="en-US" dirty="0">
                <a:solidFill>
                  <a:schemeClr val="tx1"/>
                </a:solidFill>
              </a:rPr>
              <a:t>Learn life skills</a:t>
            </a:r>
          </a:p>
          <a:p>
            <a:r>
              <a:rPr lang="en-US" dirty="0">
                <a:solidFill>
                  <a:schemeClr val="tx1"/>
                </a:solidFill>
              </a:rPr>
              <a:t>Try something new!</a:t>
            </a:r>
          </a:p>
          <a:p>
            <a:r>
              <a:rPr lang="en-US" dirty="0">
                <a:solidFill>
                  <a:schemeClr val="tx1"/>
                </a:solidFill>
              </a:rPr>
              <a:t>Build connections with your community </a:t>
            </a:r>
          </a:p>
        </p:txBody>
      </p:sp>
    </p:spTree>
    <p:extLst>
      <p:ext uri="{BB962C8B-B14F-4D97-AF65-F5344CB8AC3E}">
        <p14:creationId xmlns:p14="http://schemas.microsoft.com/office/powerpoint/2010/main" val="316738201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F87382-8DBF-18D5-3966-2BD5DABD5280}"/>
              </a:ext>
            </a:extLst>
          </p:cNvPr>
          <p:cNvSpPr>
            <a:spLocks noGrp="1"/>
          </p:cNvSpPr>
          <p:nvPr>
            <p:ph type="title"/>
          </p:nvPr>
        </p:nvSpPr>
        <p:spPr>
          <a:xfrm>
            <a:off x="838200" y="188957"/>
            <a:ext cx="5000538" cy="730430"/>
          </a:xfrm>
        </p:spPr>
        <p:txBody>
          <a:bodyPr>
            <a:normAutofit/>
          </a:bodyPr>
          <a:lstStyle/>
          <a:p>
            <a:r>
              <a:rPr lang="en-US" dirty="0">
                <a:solidFill>
                  <a:schemeClr val="tx1"/>
                </a:solidFill>
              </a:rPr>
              <a:t>4-H Robotics Project</a:t>
            </a:r>
          </a:p>
        </p:txBody>
      </p:sp>
      <p:sp>
        <p:nvSpPr>
          <p:cNvPr id="3" name="Content Placeholder 2">
            <a:extLst>
              <a:ext uri="{FF2B5EF4-FFF2-40B4-BE49-F238E27FC236}">
                <a16:creationId xmlns:a16="http://schemas.microsoft.com/office/drawing/2014/main" id="{62B47255-C3E4-9579-8B27-2FDF826ABE4A}"/>
              </a:ext>
            </a:extLst>
          </p:cNvPr>
          <p:cNvSpPr>
            <a:spLocks noGrp="1"/>
          </p:cNvSpPr>
          <p:nvPr>
            <p:ph idx="1"/>
          </p:nvPr>
        </p:nvSpPr>
        <p:spPr>
          <a:xfrm>
            <a:off x="277483" y="992037"/>
            <a:ext cx="10515600" cy="5796952"/>
          </a:xfrm>
        </p:spPr>
        <p:txBody>
          <a:bodyPr>
            <a:normAutofit fontScale="92500" lnSpcReduction="20000"/>
          </a:bodyPr>
          <a:lstStyle/>
          <a:p>
            <a:pPr marL="0" indent="0">
              <a:buNone/>
            </a:pPr>
            <a:r>
              <a:rPr lang="en-US" sz="2000" dirty="0">
                <a:solidFill>
                  <a:schemeClr val="tx1"/>
                </a:solidFill>
              </a:rPr>
              <a:t>Robotics introduces science, math, engineering and technology skills while teaching life skills. </a:t>
            </a:r>
          </a:p>
          <a:p>
            <a:pPr marL="0" indent="0">
              <a:buNone/>
            </a:pPr>
            <a:r>
              <a:rPr lang="en-US" sz="2000" b="1" dirty="0">
                <a:solidFill>
                  <a:schemeClr val="tx1"/>
                </a:solidFill>
              </a:rPr>
              <a:t>Robotics with EV3</a:t>
            </a:r>
          </a:p>
          <a:p>
            <a:r>
              <a:rPr lang="en-US" sz="2000" dirty="0">
                <a:solidFill>
                  <a:schemeClr val="tx1"/>
                </a:solidFill>
              </a:rPr>
              <a:t>Use the newest LEGO technology to learn what a robot is, how to build one, and how to program it. Activities are based on the EV3 core set available from LEGO Education for about $380. A computer for running programming software and internet access to watch videos are required. Appropriate for all age levels. Curriculum authored by The Ohio State University.</a:t>
            </a:r>
          </a:p>
          <a:p>
            <a:pPr marL="0" indent="0">
              <a:buNone/>
            </a:pPr>
            <a:r>
              <a:rPr lang="en-US" sz="2000" b="1" dirty="0">
                <a:solidFill>
                  <a:schemeClr val="tx1"/>
                </a:solidFill>
              </a:rPr>
              <a:t>Junk Drawer Robotics, Level 1</a:t>
            </a:r>
          </a:p>
          <a:p>
            <a:r>
              <a:rPr lang="en-US" sz="2000" dirty="0">
                <a:solidFill>
                  <a:schemeClr val="tx1"/>
                </a:solidFill>
              </a:rPr>
              <a:t>Youth are challenged to build robots from everyday items. Youth explore and learn about robot arms. Concepts covered include arm designs, and three-dimensional space. Big ideas include form and function, scientific habits of mind, and engineering design. None of the levels require or use computers. Youth will use their Robotics Notebook to record learning experiences, robotic designs and data from investigations.</a:t>
            </a:r>
          </a:p>
          <a:p>
            <a:pPr marL="0" indent="0">
              <a:buNone/>
            </a:pPr>
            <a:r>
              <a:rPr lang="en-US" sz="2000" b="1" dirty="0">
                <a:solidFill>
                  <a:schemeClr val="tx1"/>
                </a:solidFill>
              </a:rPr>
              <a:t>Junk Drawer Robotics, Level 2</a:t>
            </a:r>
          </a:p>
          <a:p>
            <a:r>
              <a:rPr lang="en-US" sz="2000" dirty="0">
                <a:solidFill>
                  <a:schemeClr val="tx1"/>
                </a:solidFill>
              </a:rPr>
              <a:t>Youth learn about robots that move with legs, wheels and underwater. Concepts covered include friction, basic electrical power and motors, engineering constraints, gear system and buoyancy.</a:t>
            </a:r>
          </a:p>
          <a:p>
            <a:pPr marL="0" indent="0">
              <a:buNone/>
            </a:pPr>
            <a:r>
              <a:rPr lang="en-US" sz="2000" b="1" dirty="0">
                <a:solidFill>
                  <a:schemeClr val="tx1"/>
                </a:solidFill>
              </a:rPr>
              <a:t>Junk Drawer Robotics, Level 3</a:t>
            </a:r>
          </a:p>
          <a:p>
            <a:r>
              <a:rPr lang="en-US" sz="2000" dirty="0">
                <a:solidFill>
                  <a:schemeClr val="tx1"/>
                </a:solidFill>
              </a:rPr>
              <a:t>Youth will explore sensors and analog and digital systems. The track introduces simple electronic components; youth will build basic circuits to see how the components work. They will investigate basic elements of programming and instructions for robotic computer control.</a:t>
            </a:r>
          </a:p>
        </p:txBody>
      </p:sp>
    </p:spTree>
    <p:extLst>
      <p:ext uri="{BB962C8B-B14F-4D97-AF65-F5344CB8AC3E}">
        <p14:creationId xmlns:p14="http://schemas.microsoft.com/office/powerpoint/2010/main" val="259062222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646A6A-1FA2-B6A5-A94C-CB26C6A69405}"/>
              </a:ext>
            </a:extLst>
          </p:cNvPr>
          <p:cNvSpPr>
            <a:spLocks noGrp="1"/>
          </p:cNvSpPr>
          <p:nvPr>
            <p:ph type="title"/>
          </p:nvPr>
        </p:nvSpPr>
        <p:spPr>
          <a:xfrm>
            <a:off x="251670" y="167780"/>
            <a:ext cx="5361264" cy="826112"/>
          </a:xfrm>
        </p:spPr>
        <p:txBody>
          <a:bodyPr>
            <a:normAutofit fontScale="90000"/>
          </a:bodyPr>
          <a:lstStyle/>
          <a:p>
            <a:r>
              <a:rPr lang="en-US" dirty="0">
                <a:solidFill>
                  <a:schemeClr val="tx1"/>
                </a:solidFill>
              </a:rPr>
              <a:t>Hydraulic Claw Activity</a:t>
            </a:r>
          </a:p>
        </p:txBody>
      </p:sp>
      <p:pic>
        <p:nvPicPr>
          <p:cNvPr id="5" name="Picture 4">
            <a:extLst>
              <a:ext uri="{FF2B5EF4-FFF2-40B4-BE49-F238E27FC236}">
                <a16:creationId xmlns:a16="http://schemas.microsoft.com/office/drawing/2014/main" id="{DC8067AA-772B-7C4E-89D6-3A4954F2B88A}"/>
              </a:ext>
            </a:extLst>
          </p:cNvPr>
          <p:cNvPicPr>
            <a:picLocks noChangeAspect="1"/>
          </p:cNvPicPr>
          <p:nvPr/>
        </p:nvPicPr>
        <p:blipFill rotWithShape="1">
          <a:blip r:embed="rId2"/>
          <a:srcRect l="7197" r="52656" b="62512"/>
          <a:stretch/>
        </p:blipFill>
        <p:spPr>
          <a:xfrm>
            <a:off x="1996578" y="918625"/>
            <a:ext cx="3168508" cy="3108325"/>
          </a:xfrm>
          <a:prstGeom prst="rect">
            <a:avLst/>
          </a:prstGeom>
        </p:spPr>
      </p:pic>
      <p:pic>
        <p:nvPicPr>
          <p:cNvPr id="7" name="Picture 6">
            <a:extLst>
              <a:ext uri="{FF2B5EF4-FFF2-40B4-BE49-F238E27FC236}">
                <a16:creationId xmlns:a16="http://schemas.microsoft.com/office/drawing/2014/main" id="{9905E8F0-3AE1-53FE-208F-A7409BBAB6B7}"/>
              </a:ext>
            </a:extLst>
          </p:cNvPr>
          <p:cNvPicPr>
            <a:picLocks noChangeAspect="1"/>
          </p:cNvPicPr>
          <p:nvPr/>
        </p:nvPicPr>
        <p:blipFill rotWithShape="1">
          <a:blip r:embed="rId2"/>
          <a:srcRect l="48726" t="12046" r="7127" b="62020"/>
          <a:stretch/>
        </p:blipFill>
        <p:spPr>
          <a:xfrm>
            <a:off x="1728820" y="4119464"/>
            <a:ext cx="3704025" cy="2286034"/>
          </a:xfrm>
          <a:prstGeom prst="rect">
            <a:avLst/>
          </a:prstGeom>
        </p:spPr>
      </p:pic>
      <p:pic>
        <p:nvPicPr>
          <p:cNvPr id="9" name="Picture 8">
            <a:extLst>
              <a:ext uri="{FF2B5EF4-FFF2-40B4-BE49-F238E27FC236}">
                <a16:creationId xmlns:a16="http://schemas.microsoft.com/office/drawing/2014/main" id="{30A510E8-F28D-9170-EF0C-2CA9C2B4E8F6}"/>
              </a:ext>
            </a:extLst>
          </p:cNvPr>
          <p:cNvPicPr>
            <a:picLocks noChangeAspect="1"/>
          </p:cNvPicPr>
          <p:nvPr/>
        </p:nvPicPr>
        <p:blipFill rotWithShape="1">
          <a:blip r:embed="rId2"/>
          <a:srcRect l="6561" t="38518" r="55853" b="37104"/>
          <a:stretch/>
        </p:blipFill>
        <p:spPr>
          <a:xfrm>
            <a:off x="8234930" y="289216"/>
            <a:ext cx="3354916" cy="2286033"/>
          </a:xfrm>
          <a:prstGeom prst="rect">
            <a:avLst/>
          </a:prstGeom>
        </p:spPr>
      </p:pic>
      <p:pic>
        <p:nvPicPr>
          <p:cNvPr id="11" name="Picture 10">
            <a:extLst>
              <a:ext uri="{FF2B5EF4-FFF2-40B4-BE49-F238E27FC236}">
                <a16:creationId xmlns:a16="http://schemas.microsoft.com/office/drawing/2014/main" id="{0E4C35B5-02F9-70CC-A491-14B1F6FD5757}"/>
              </a:ext>
            </a:extLst>
          </p:cNvPr>
          <p:cNvPicPr>
            <a:picLocks noChangeAspect="1"/>
          </p:cNvPicPr>
          <p:nvPr/>
        </p:nvPicPr>
        <p:blipFill rotWithShape="1">
          <a:blip r:embed="rId2"/>
          <a:srcRect l="48019" t="39118" r="6844" b="23395"/>
          <a:stretch/>
        </p:blipFill>
        <p:spPr>
          <a:xfrm>
            <a:off x="7689646" y="2760951"/>
            <a:ext cx="4080111" cy="3560153"/>
          </a:xfrm>
          <a:prstGeom prst="rect">
            <a:avLst/>
          </a:prstGeom>
        </p:spPr>
      </p:pic>
    </p:spTree>
    <p:extLst>
      <p:ext uri="{BB962C8B-B14F-4D97-AF65-F5344CB8AC3E}">
        <p14:creationId xmlns:p14="http://schemas.microsoft.com/office/powerpoint/2010/main" val="105117249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1ABF8E51-66B8-02B1-4EC7-9BCC5FB4D8D6}"/>
              </a:ext>
            </a:extLst>
          </p:cNvPr>
          <p:cNvPicPr>
            <a:picLocks noChangeAspect="1"/>
          </p:cNvPicPr>
          <p:nvPr/>
        </p:nvPicPr>
        <p:blipFill rotWithShape="1">
          <a:blip r:embed="rId2"/>
          <a:srcRect l="25453" t="2128" r="16709"/>
          <a:stretch/>
        </p:blipFill>
        <p:spPr>
          <a:xfrm>
            <a:off x="5177549" y="127932"/>
            <a:ext cx="1407810" cy="6602136"/>
          </a:xfrm>
          <a:prstGeom prst="rect">
            <a:avLst/>
          </a:prstGeom>
        </p:spPr>
      </p:pic>
    </p:spTree>
    <p:extLst>
      <p:ext uri="{BB962C8B-B14F-4D97-AF65-F5344CB8AC3E}">
        <p14:creationId xmlns:p14="http://schemas.microsoft.com/office/powerpoint/2010/main" val="196768209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D128E1D1-F402-4235-3879-F6F839599846}"/>
              </a:ext>
            </a:extLst>
          </p:cNvPr>
          <p:cNvPicPr>
            <a:picLocks noChangeAspect="1"/>
          </p:cNvPicPr>
          <p:nvPr/>
        </p:nvPicPr>
        <p:blipFill rotWithShape="1">
          <a:blip r:embed="rId2"/>
          <a:srcRect l="20833" r="8376" b="80306"/>
          <a:stretch/>
        </p:blipFill>
        <p:spPr>
          <a:xfrm>
            <a:off x="341207" y="1098900"/>
            <a:ext cx="5754793" cy="1669409"/>
          </a:xfrm>
          <a:prstGeom prst="rect">
            <a:avLst/>
          </a:prstGeom>
        </p:spPr>
      </p:pic>
      <p:pic>
        <p:nvPicPr>
          <p:cNvPr id="7" name="Picture 6">
            <a:extLst>
              <a:ext uri="{FF2B5EF4-FFF2-40B4-BE49-F238E27FC236}">
                <a16:creationId xmlns:a16="http://schemas.microsoft.com/office/drawing/2014/main" id="{2AC99538-1D54-B4E8-48FD-617DC0A9FE47}"/>
              </a:ext>
            </a:extLst>
          </p:cNvPr>
          <p:cNvPicPr>
            <a:picLocks noChangeAspect="1"/>
          </p:cNvPicPr>
          <p:nvPr/>
        </p:nvPicPr>
        <p:blipFill rotWithShape="1">
          <a:blip r:embed="rId2"/>
          <a:srcRect l="21599" t="20917" r="12967" b="52049"/>
          <a:stretch/>
        </p:blipFill>
        <p:spPr>
          <a:xfrm>
            <a:off x="411061" y="3800213"/>
            <a:ext cx="5296677" cy="2281805"/>
          </a:xfrm>
          <a:prstGeom prst="rect">
            <a:avLst/>
          </a:prstGeom>
        </p:spPr>
      </p:pic>
      <p:pic>
        <p:nvPicPr>
          <p:cNvPr id="9" name="Picture 8">
            <a:extLst>
              <a:ext uri="{FF2B5EF4-FFF2-40B4-BE49-F238E27FC236}">
                <a16:creationId xmlns:a16="http://schemas.microsoft.com/office/drawing/2014/main" id="{A70CA36B-4252-B295-4DE9-D405CCF38D9C}"/>
              </a:ext>
            </a:extLst>
          </p:cNvPr>
          <p:cNvPicPr>
            <a:picLocks noChangeAspect="1"/>
          </p:cNvPicPr>
          <p:nvPr/>
        </p:nvPicPr>
        <p:blipFill rotWithShape="1">
          <a:blip r:embed="rId2"/>
          <a:srcRect l="21726" t="48440" r="8759" b="26850"/>
          <a:stretch/>
        </p:blipFill>
        <p:spPr>
          <a:xfrm>
            <a:off x="6315513" y="922558"/>
            <a:ext cx="5455640" cy="2022091"/>
          </a:xfrm>
          <a:prstGeom prst="rect">
            <a:avLst/>
          </a:prstGeom>
        </p:spPr>
      </p:pic>
      <p:pic>
        <p:nvPicPr>
          <p:cNvPr id="11" name="Picture 10">
            <a:extLst>
              <a:ext uri="{FF2B5EF4-FFF2-40B4-BE49-F238E27FC236}">
                <a16:creationId xmlns:a16="http://schemas.microsoft.com/office/drawing/2014/main" id="{C7D7C59E-74B0-5C0C-2213-2C48D411AF7A}"/>
              </a:ext>
            </a:extLst>
          </p:cNvPr>
          <p:cNvPicPr>
            <a:picLocks noChangeAspect="1"/>
          </p:cNvPicPr>
          <p:nvPr/>
        </p:nvPicPr>
        <p:blipFill rotWithShape="1">
          <a:blip r:embed="rId2"/>
          <a:srcRect l="22237" t="75290" r="21386"/>
          <a:stretch/>
        </p:blipFill>
        <p:spPr>
          <a:xfrm>
            <a:off x="6761528" y="3619734"/>
            <a:ext cx="4681056" cy="2139308"/>
          </a:xfrm>
          <a:prstGeom prst="rect">
            <a:avLst/>
          </a:prstGeom>
        </p:spPr>
      </p:pic>
    </p:spTree>
    <p:extLst>
      <p:ext uri="{BB962C8B-B14F-4D97-AF65-F5344CB8AC3E}">
        <p14:creationId xmlns:p14="http://schemas.microsoft.com/office/powerpoint/2010/main" val="264858551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95427FD8-424C-A954-D0D8-0D6E04CC54E3}"/>
              </a:ext>
            </a:extLst>
          </p:cNvPr>
          <p:cNvPicPr>
            <a:picLocks noChangeAspect="1"/>
          </p:cNvPicPr>
          <p:nvPr/>
        </p:nvPicPr>
        <p:blipFill rotWithShape="1">
          <a:blip r:embed="rId2"/>
          <a:srcRect l="3797" t="1590" r="4136" b="64771"/>
          <a:stretch/>
        </p:blipFill>
        <p:spPr>
          <a:xfrm>
            <a:off x="369116" y="1568740"/>
            <a:ext cx="5619195" cy="2441198"/>
          </a:xfrm>
          <a:prstGeom prst="rect">
            <a:avLst/>
          </a:prstGeom>
        </p:spPr>
      </p:pic>
      <p:pic>
        <p:nvPicPr>
          <p:cNvPr id="7" name="Picture 6">
            <a:extLst>
              <a:ext uri="{FF2B5EF4-FFF2-40B4-BE49-F238E27FC236}">
                <a16:creationId xmlns:a16="http://schemas.microsoft.com/office/drawing/2014/main" id="{29002D9C-0F31-BA79-6DF3-513C3E24C4EA}"/>
              </a:ext>
            </a:extLst>
          </p:cNvPr>
          <p:cNvPicPr>
            <a:picLocks noChangeAspect="1"/>
          </p:cNvPicPr>
          <p:nvPr/>
        </p:nvPicPr>
        <p:blipFill rotWithShape="1">
          <a:blip r:embed="rId2"/>
          <a:srcRect l="3360" t="40979" r="59842"/>
          <a:stretch/>
        </p:blipFill>
        <p:spPr>
          <a:xfrm>
            <a:off x="5989739" y="1157176"/>
            <a:ext cx="2382473" cy="4543648"/>
          </a:xfrm>
          <a:prstGeom prst="rect">
            <a:avLst/>
          </a:prstGeom>
        </p:spPr>
      </p:pic>
      <p:pic>
        <p:nvPicPr>
          <p:cNvPr id="9" name="Picture 8">
            <a:extLst>
              <a:ext uri="{FF2B5EF4-FFF2-40B4-BE49-F238E27FC236}">
                <a16:creationId xmlns:a16="http://schemas.microsoft.com/office/drawing/2014/main" id="{9DB2DFCF-3B5E-05F9-15A3-6D87B09DA399}"/>
              </a:ext>
            </a:extLst>
          </p:cNvPr>
          <p:cNvPicPr>
            <a:picLocks noChangeAspect="1"/>
          </p:cNvPicPr>
          <p:nvPr/>
        </p:nvPicPr>
        <p:blipFill rotWithShape="1">
          <a:blip r:embed="rId2"/>
          <a:srcRect l="46558" t="40979" r="5300"/>
          <a:stretch/>
        </p:blipFill>
        <p:spPr>
          <a:xfrm>
            <a:off x="8682604" y="1213571"/>
            <a:ext cx="3039613" cy="4430857"/>
          </a:xfrm>
          <a:prstGeom prst="rect">
            <a:avLst/>
          </a:prstGeom>
        </p:spPr>
      </p:pic>
    </p:spTree>
    <p:extLst>
      <p:ext uri="{BB962C8B-B14F-4D97-AF65-F5344CB8AC3E}">
        <p14:creationId xmlns:p14="http://schemas.microsoft.com/office/powerpoint/2010/main" val="1847269392"/>
      </p:ext>
    </p:extLst>
  </p:cSld>
  <p:clrMapOvr>
    <a:masterClrMapping/>
  </p:clrMapOvr>
</p:sld>
</file>

<file path=ppt/theme/theme1.xml><?xml version="1.0" encoding="utf-8"?>
<a:theme xmlns:a="http://schemas.openxmlformats.org/drawingml/2006/main" name="Basis">
  <a:themeElements>
    <a:clrScheme name="Basis">
      <a:dk1>
        <a:srgbClr val="000000"/>
      </a:dk1>
      <a:lt1>
        <a:srgbClr val="FFFFFF"/>
      </a:lt1>
      <a:dk2>
        <a:srgbClr val="565349"/>
      </a:dk2>
      <a:lt2>
        <a:srgbClr val="DDDDDD"/>
      </a:lt2>
      <a:accent1>
        <a:srgbClr val="A6B727"/>
      </a:accent1>
      <a:accent2>
        <a:srgbClr val="DF5327"/>
      </a:accent2>
      <a:accent3>
        <a:srgbClr val="FE9E00"/>
      </a:accent3>
      <a:accent4>
        <a:srgbClr val="418AB3"/>
      </a:accent4>
      <a:accent5>
        <a:srgbClr val="D7D447"/>
      </a:accent5>
      <a:accent6>
        <a:srgbClr val="818183"/>
      </a:accent6>
      <a:hlink>
        <a:srgbClr val="F59E00"/>
      </a:hlink>
      <a:folHlink>
        <a:srgbClr val="B2B2B2"/>
      </a:folHlink>
    </a:clrScheme>
    <a:fontScheme name="Basis">
      <a:maj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Basis">
      <a:fillStyleLst>
        <a:solidFill>
          <a:schemeClr val="phClr"/>
        </a:solidFill>
        <a:solidFill>
          <a:schemeClr val="phClr">
            <a:tint val="55000"/>
            <a:satMod val="130000"/>
          </a:schemeClr>
        </a:solidFill>
        <a:gradFill rotWithShape="1">
          <a:gsLst>
            <a:gs pos="0">
              <a:schemeClr val="phClr"/>
            </a:gs>
            <a:gs pos="90000">
              <a:schemeClr val="phClr">
                <a:shade val="100000"/>
                <a:satMod val="105000"/>
              </a:schemeClr>
            </a:gs>
            <a:gs pos="100000">
              <a:schemeClr val="phClr">
                <a:shade val="80000"/>
                <a:satMod val="120000"/>
              </a:schemeClr>
            </a:gs>
          </a:gsLst>
          <a:path path="circle">
            <a:fillToRect l="100000" t="100000" r="100000" b="100000"/>
          </a:path>
        </a:gradFill>
      </a:fillStyleLst>
      <a:lnStyleLst>
        <a:ln w="10000" cap="flat" cmpd="sng" algn="ctr">
          <a:solidFill>
            <a:schemeClr val="phClr"/>
          </a:solidFill>
          <a:prstDash val="solid"/>
        </a:ln>
        <a:ln w="19050" cap="flat" cmpd="sng" algn="ctr">
          <a:solidFill>
            <a:schemeClr val="phClr"/>
          </a:solidFill>
          <a:prstDash val="solid"/>
        </a:ln>
        <a:ln w="53975" cap="flat" cmpd="dbl"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38100" dist="25400" dir="5400000" rotWithShape="0">
              <a:srgbClr val="000000">
                <a:alpha val="45000"/>
              </a:srgbClr>
            </a:outerShdw>
          </a:effectLst>
          <a:scene3d>
            <a:camera prst="orthographicFront">
              <a:rot lat="0" lon="0" rev="0"/>
            </a:camera>
            <a:lightRig rig="brightRoom" dir="t"/>
          </a:scene3d>
          <a:sp3d extrusionH="12700" contourW="25400" prstMaterial="flat">
            <a:bevelT w="63500" h="152400" prst="angle"/>
            <a:contourClr>
              <a:schemeClr val="phClr">
                <a:shade val="27000"/>
                <a:satMod val="120000"/>
              </a:schemeClr>
            </a:contourClr>
          </a:sp3d>
        </a:effectStyle>
      </a:effectStyleLst>
      <a:bgFillStyleLst>
        <a:solidFill>
          <a:schemeClr val="phClr"/>
        </a:solidFill>
        <a:solidFill>
          <a:schemeClr val="phClr">
            <a:tint val="95000"/>
            <a:shade val="95000"/>
            <a:satMod val="140000"/>
          </a:schemeClr>
        </a:solidFill>
        <a:solidFill>
          <a:schemeClr val="phClr">
            <a:tint val="90000"/>
            <a:shade val="85000"/>
            <a:satMod val="160000"/>
            <a:lumMod val="110000"/>
          </a:schemeClr>
        </a:solidFill>
      </a:bgFillStyleLst>
    </a:fmtScheme>
  </a:themeElements>
  <a:objectDefaults/>
  <a:extraClrSchemeLst/>
  <a:extLst>
    <a:ext uri="{05A4C25C-085E-4340-85A3-A5531E510DB2}">
      <thm15:themeFamily xmlns:thm15="http://schemas.microsoft.com/office/thememl/2012/main" name="Basis" id="{5665723A-49BA-4B57-8411-A56F8F207965}" vid="{90E45F77-AEFC-46EF-A7C1-5B338C297B02}"/>
    </a:ext>
  </a:extLst>
</a:theme>
</file>

<file path=docProps/app.xml><?xml version="1.0" encoding="utf-8"?>
<Properties xmlns="http://schemas.openxmlformats.org/officeDocument/2006/extended-properties" xmlns:vt="http://schemas.openxmlformats.org/officeDocument/2006/docPropsVTypes">
  <Template>Basis</Template>
  <TotalTime>8550</TotalTime>
  <Words>306</Words>
  <Application>Microsoft Office PowerPoint</Application>
  <PresentationFormat>Widescreen</PresentationFormat>
  <Paragraphs>21</Paragraphs>
  <Slides>7</Slides>
  <Notes>0</Notes>
  <HiddenSlides>0</HiddenSlides>
  <MMClips>0</MMClips>
  <ScaleCrop>false</ScaleCrop>
  <HeadingPairs>
    <vt:vector size="6" baseType="variant">
      <vt:variant>
        <vt:lpstr>Fonts Used</vt:lpstr>
      </vt:variant>
      <vt:variant>
        <vt:i4>1</vt:i4>
      </vt:variant>
      <vt:variant>
        <vt:lpstr>Theme</vt:lpstr>
      </vt:variant>
      <vt:variant>
        <vt:i4>1</vt:i4>
      </vt:variant>
      <vt:variant>
        <vt:lpstr>Slide Titles</vt:lpstr>
      </vt:variant>
      <vt:variant>
        <vt:i4>7</vt:i4>
      </vt:variant>
    </vt:vector>
  </HeadingPairs>
  <TitlesOfParts>
    <vt:vector size="9" baseType="lpstr">
      <vt:lpstr>Corbel</vt:lpstr>
      <vt:lpstr>Basis</vt:lpstr>
      <vt:lpstr>What is 4-H </vt:lpstr>
      <vt:lpstr>Who can tell me what 4-H is?</vt:lpstr>
      <vt:lpstr>4-H Robotics Project</vt:lpstr>
      <vt:lpstr>Hydraulic Claw Activity</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What is 4-H </dc:title>
  <dc:creator>Sexton, Gabrielle</dc:creator>
  <cp:lastModifiedBy>Sexton, Gabrielle</cp:lastModifiedBy>
  <cp:revision>3</cp:revision>
  <dcterms:created xsi:type="dcterms:W3CDTF">2024-03-19T16:11:21Z</dcterms:created>
  <dcterms:modified xsi:type="dcterms:W3CDTF">2024-03-25T14:41:33Z</dcterms:modified>
</cp:coreProperties>
</file>