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62" r:id="rId3"/>
    <p:sldId id="257" r:id="rId4"/>
    <p:sldId id="260" r:id="rId5"/>
    <p:sldId id="256" r:id="rId6"/>
    <p:sldId id="258" r:id="rId7"/>
    <p:sldId id="259" r:id="rId8"/>
    <p:sldId id="263" r:id="rId9"/>
  </p:sldIdLst>
  <p:sldSz cx="155448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1E4E1-5C69-F39C-193C-FF02568D5DF7}" v="9" dt="2026-01-20T20:55:24.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ersen, Molly" userId="S::s43d686@msu.montana.edu::ca452f79-6e61-437e-a3e2-393ee1184dfe" providerId="AD" clId="Web-{D411E4E1-5C69-F39C-193C-FF02568D5DF7}"/>
    <pc:docChg chg="addSld modSld">
      <pc:chgData name="Iversen, Molly" userId="S::s43d686@msu.montana.edu::ca452f79-6e61-437e-a3e2-393ee1184dfe" providerId="AD" clId="Web-{D411E4E1-5C69-F39C-193C-FF02568D5DF7}" dt="2026-01-20T20:57:21.718" v="623"/>
      <pc:docMkLst>
        <pc:docMk/>
      </pc:docMkLst>
      <pc:sldChg chg="modNotes">
        <pc:chgData name="Iversen, Molly" userId="S::s43d686@msu.montana.edu::ca452f79-6e61-437e-a3e2-393ee1184dfe" providerId="AD" clId="Web-{D411E4E1-5C69-F39C-193C-FF02568D5DF7}" dt="2026-01-20T20:43:43.527" v="206"/>
        <pc:sldMkLst>
          <pc:docMk/>
          <pc:sldMk cId="1354210769" sldId="257"/>
        </pc:sldMkLst>
      </pc:sldChg>
      <pc:sldChg chg="modNotes">
        <pc:chgData name="Iversen, Molly" userId="S::s43d686@msu.montana.edu::ca452f79-6e61-437e-a3e2-393ee1184dfe" providerId="AD" clId="Web-{D411E4E1-5C69-F39C-193C-FF02568D5DF7}" dt="2026-01-20T20:48:38.169" v="499"/>
        <pc:sldMkLst>
          <pc:docMk/>
          <pc:sldMk cId="49511669" sldId="258"/>
        </pc:sldMkLst>
      </pc:sldChg>
      <pc:sldChg chg="modSp">
        <pc:chgData name="Iversen, Molly" userId="S::s43d686@msu.montana.edu::ca452f79-6e61-437e-a3e2-393ee1184dfe" providerId="AD" clId="Web-{D411E4E1-5C69-F39C-193C-FF02568D5DF7}" dt="2026-01-20T20:44:00.152" v="207" actId="14100"/>
        <pc:sldMkLst>
          <pc:docMk/>
          <pc:sldMk cId="3951965725" sldId="260"/>
        </pc:sldMkLst>
        <pc:picChg chg="mod">
          <ac:chgData name="Iversen, Molly" userId="S::s43d686@msu.montana.edu::ca452f79-6e61-437e-a3e2-393ee1184dfe" providerId="AD" clId="Web-{D411E4E1-5C69-F39C-193C-FF02568D5DF7}" dt="2026-01-20T20:44:00.152" v="207" actId="14100"/>
          <ac:picMkLst>
            <pc:docMk/>
            <pc:sldMk cId="3951965725" sldId="260"/>
            <ac:picMk id="4" creationId="{93939303-2704-FAE2-326A-3D4C5E145336}"/>
          </ac:picMkLst>
        </pc:picChg>
      </pc:sldChg>
      <pc:sldChg chg="modNotes">
        <pc:chgData name="Iversen, Molly" userId="S::s43d686@msu.montana.edu::ca452f79-6e61-437e-a3e2-393ee1184dfe" providerId="AD" clId="Web-{D411E4E1-5C69-F39C-193C-FF02568D5DF7}" dt="2026-01-20T20:53:55.678" v="503"/>
        <pc:sldMkLst>
          <pc:docMk/>
          <pc:sldMk cId="1749882979" sldId="261"/>
        </pc:sldMkLst>
      </pc:sldChg>
      <pc:sldChg chg="modNotes">
        <pc:chgData name="Iversen, Molly" userId="S::s43d686@msu.montana.edu::ca452f79-6e61-437e-a3e2-393ee1184dfe" providerId="AD" clId="Web-{D411E4E1-5C69-F39C-193C-FF02568D5DF7}" dt="2026-01-20T20:49:25.392" v="501"/>
        <pc:sldMkLst>
          <pc:docMk/>
          <pc:sldMk cId="1852130333" sldId="262"/>
        </pc:sldMkLst>
      </pc:sldChg>
      <pc:sldChg chg="addSp delSp modSp new modNotes">
        <pc:chgData name="Iversen, Molly" userId="S::s43d686@msu.montana.edu::ca452f79-6e61-437e-a3e2-393ee1184dfe" providerId="AD" clId="Web-{D411E4E1-5C69-F39C-193C-FF02568D5DF7}" dt="2026-01-20T20:57:21.718" v="623"/>
        <pc:sldMkLst>
          <pc:docMk/>
          <pc:sldMk cId="3640240921" sldId="263"/>
        </pc:sldMkLst>
        <pc:spChg chg="del">
          <ac:chgData name="Iversen, Molly" userId="S::s43d686@msu.montana.edu::ca452f79-6e61-437e-a3e2-393ee1184dfe" providerId="AD" clId="Web-{D411E4E1-5C69-F39C-193C-FF02568D5DF7}" dt="2026-01-20T20:54:16.382" v="505"/>
          <ac:spMkLst>
            <pc:docMk/>
            <pc:sldMk cId="3640240921" sldId="263"/>
            <ac:spMk id="2" creationId="{00879983-7065-6AA4-1679-FA0187C6F0A8}"/>
          </ac:spMkLst>
        </pc:spChg>
        <pc:spChg chg="del">
          <ac:chgData name="Iversen, Molly" userId="S::s43d686@msu.montana.edu::ca452f79-6e61-437e-a3e2-393ee1184dfe" providerId="AD" clId="Web-{D411E4E1-5C69-F39C-193C-FF02568D5DF7}" dt="2026-01-20T20:54:20.585" v="506"/>
          <ac:spMkLst>
            <pc:docMk/>
            <pc:sldMk cId="3640240921" sldId="263"/>
            <ac:spMk id="3" creationId="{B8A45478-1BED-D71C-41B1-5484B3D4D00A}"/>
          </ac:spMkLst>
        </pc:spChg>
        <pc:picChg chg="add mod">
          <ac:chgData name="Iversen, Molly" userId="S::s43d686@msu.montana.edu::ca452f79-6e61-437e-a3e2-393ee1184dfe" providerId="AD" clId="Web-{D411E4E1-5C69-F39C-193C-FF02568D5DF7}" dt="2026-01-20T20:55:23.916" v="507"/>
          <ac:picMkLst>
            <pc:docMk/>
            <pc:sldMk cId="3640240921" sldId="263"/>
            <ac:picMk id="4" creationId="{2EE5DB6A-5C8B-0B6F-E948-8C10B4B3ECB1}"/>
          </ac:picMkLst>
        </pc:picChg>
      </pc:sldChg>
    </pc:docChg>
  </pc:docChgLst>
  <pc:docChgLst>
    <pc:chgData name="Iversen, Molly" userId="S::s43d686@msu.montana.edu::ca452f79-6e61-437e-a3e2-393ee1184dfe" providerId="AD" clId="Web-{E527A5BA-4AD2-C99B-6EF9-12045920823D}"/>
    <pc:docChg chg="mod addSld modSld sldOrd modMainMaster setSldSz">
      <pc:chgData name="Iversen, Molly" userId="S::s43d686@msu.montana.edu::ca452f79-6e61-437e-a3e2-393ee1184dfe" providerId="AD" clId="Web-{E527A5BA-4AD2-C99B-6EF9-12045920823D}" dt="2026-01-06T19:54:07.222" v="32"/>
      <pc:docMkLst>
        <pc:docMk/>
      </pc:docMkLst>
      <pc:sldChg chg="addSp modSp">
        <pc:chgData name="Iversen, Molly" userId="S::s43d686@msu.montana.edu::ca452f79-6e61-437e-a3e2-393ee1184dfe" providerId="AD" clId="Web-{E527A5BA-4AD2-C99B-6EF9-12045920823D}" dt="2026-01-06T19:50:16.172" v="1"/>
        <pc:sldMkLst>
          <pc:docMk/>
          <pc:sldMk cId="109857222" sldId="256"/>
        </pc:sldMkLst>
        <pc:spChg chg="mod">
          <ac:chgData name="Iversen, Molly" userId="S::s43d686@msu.montana.edu::ca452f79-6e61-437e-a3e2-393ee1184dfe" providerId="AD" clId="Web-{E527A5BA-4AD2-C99B-6EF9-12045920823D}" dt="2026-01-06T19:49:54.093" v="0"/>
          <ac:spMkLst>
            <pc:docMk/>
            <pc:sldMk cId="109857222" sldId="256"/>
            <ac:spMk id="2" creationId="{00000000-0000-0000-0000-000000000000}"/>
          </ac:spMkLst>
        </pc:spChg>
        <pc:spChg chg="mod">
          <ac:chgData name="Iversen, Molly" userId="S::s43d686@msu.montana.edu::ca452f79-6e61-437e-a3e2-393ee1184dfe" providerId="AD" clId="Web-{E527A5BA-4AD2-C99B-6EF9-12045920823D}" dt="2026-01-06T19:49:54.093" v="0"/>
          <ac:spMkLst>
            <pc:docMk/>
            <pc:sldMk cId="109857222" sldId="256"/>
            <ac:spMk id="3" creationId="{00000000-0000-0000-0000-000000000000}"/>
          </ac:spMkLst>
        </pc:spChg>
        <pc:picChg chg="add mod">
          <ac:chgData name="Iversen, Molly" userId="S::s43d686@msu.montana.edu::ca452f79-6e61-437e-a3e2-393ee1184dfe" providerId="AD" clId="Web-{E527A5BA-4AD2-C99B-6EF9-12045920823D}" dt="2026-01-06T19:50:16.172" v="1"/>
          <ac:picMkLst>
            <pc:docMk/>
            <pc:sldMk cId="109857222" sldId="256"/>
            <ac:picMk id="4" creationId="{EC79B3E5-34B9-E1AB-A786-29280893C959}"/>
          </ac:picMkLst>
        </pc:picChg>
      </pc:sldChg>
      <pc:sldChg chg="addSp delSp modSp new ord">
        <pc:chgData name="Iversen, Molly" userId="S::s43d686@msu.montana.edu::ca452f79-6e61-437e-a3e2-393ee1184dfe" providerId="AD" clId="Web-{E527A5BA-4AD2-C99B-6EF9-12045920823D}" dt="2026-01-06T19:53:59.081" v="31"/>
        <pc:sldMkLst>
          <pc:docMk/>
          <pc:sldMk cId="1354210769" sldId="257"/>
        </pc:sldMkLst>
        <pc:picChg chg="add mod ord">
          <ac:chgData name="Iversen, Molly" userId="S::s43d686@msu.montana.edu::ca452f79-6e61-437e-a3e2-393ee1184dfe" providerId="AD" clId="Web-{E527A5BA-4AD2-C99B-6EF9-12045920823D}" dt="2026-01-06T19:50:47.641" v="5" actId="14100"/>
          <ac:picMkLst>
            <pc:docMk/>
            <pc:sldMk cId="1354210769" sldId="257"/>
            <ac:picMk id="4" creationId="{EBF3DCD9-8D77-6274-A5AA-4C72B1C8F156}"/>
          </ac:picMkLst>
        </pc:picChg>
      </pc:sldChg>
      <pc:sldChg chg="addSp delSp modSp new">
        <pc:chgData name="Iversen, Molly" userId="S::s43d686@msu.montana.edu::ca452f79-6e61-437e-a3e2-393ee1184dfe" providerId="AD" clId="Web-{E527A5BA-4AD2-C99B-6EF9-12045920823D}" dt="2026-01-06T19:51:15.626" v="9" actId="14100"/>
        <pc:sldMkLst>
          <pc:docMk/>
          <pc:sldMk cId="49511669" sldId="258"/>
        </pc:sldMkLst>
        <pc:picChg chg="add mod ord">
          <ac:chgData name="Iversen, Molly" userId="S::s43d686@msu.montana.edu::ca452f79-6e61-437e-a3e2-393ee1184dfe" providerId="AD" clId="Web-{E527A5BA-4AD2-C99B-6EF9-12045920823D}" dt="2026-01-06T19:51:15.626" v="9" actId="14100"/>
          <ac:picMkLst>
            <pc:docMk/>
            <pc:sldMk cId="49511669" sldId="258"/>
            <ac:picMk id="4" creationId="{C6E2F64E-5DF2-CA95-035F-FC81AE65685D}"/>
          </ac:picMkLst>
        </pc:picChg>
      </pc:sldChg>
      <pc:sldChg chg="addSp delSp modSp new">
        <pc:chgData name="Iversen, Molly" userId="S::s43d686@msu.montana.edu::ca452f79-6e61-437e-a3e2-393ee1184dfe" providerId="AD" clId="Web-{E527A5BA-4AD2-C99B-6EF9-12045920823D}" dt="2026-01-06T19:51:57.080" v="13" actId="14100"/>
        <pc:sldMkLst>
          <pc:docMk/>
          <pc:sldMk cId="3307350454" sldId="259"/>
        </pc:sldMkLst>
        <pc:picChg chg="add mod ord">
          <ac:chgData name="Iversen, Molly" userId="S::s43d686@msu.montana.edu::ca452f79-6e61-437e-a3e2-393ee1184dfe" providerId="AD" clId="Web-{E527A5BA-4AD2-C99B-6EF9-12045920823D}" dt="2026-01-06T19:51:57.080" v="13" actId="14100"/>
          <ac:picMkLst>
            <pc:docMk/>
            <pc:sldMk cId="3307350454" sldId="259"/>
            <ac:picMk id="4" creationId="{DB3A77AE-716E-95D7-A63E-DEE2C0E1D17C}"/>
          </ac:picMkLst>
        </pc:picChg>
      </pc:sldChg>
      <pc:sldChg chg="addSp delSp modSp new ord">
        <pc:chgData name="Iversen, Molly" userId="S::s43d686@msu.montana.edu::ca452f79-6e61-437e-a3e2-393ee1184dfe" providerId="AD" clId="Web-{E527A5BA-4AD2-C99B-6EF9-12045920823D}" dt="2026-01-06T19:54:07.222" v="32"/>
        <pc:sldMkLst>
          <pc:docMk/>
          <pc:sldMk cId="3951965725" sldId="260"/>
        </pc:sldMkLst>
        <pc:picChg chg="add mod ord">
          <ac:chgData name="Iversen, Molly" userId="S::s43d686@msu.montana.edu::ca452f79-6e61-437e-a3e2-393ee1184dfe" providerId="AD" clId="Web-{E527A5BA-4AD2-C99B-6EF9-12045920823D}" dt="2026-01-06T19:52:30.049" v="17" actId="14100"/>
          <ac:picMkLst>
            <pc:docMk/>
            <pc:sldMk cId="3951965725" sldId="260"/>
            <ac:picMk id="4" creationId="{93939303-2704-FAE2-326A-3D4C5E145336}"/>
          </ac:picMkLst>
        </pc:picChg>
      </pc:sldChg>
      <pc:sldChg chg="addSp delSp modSp new ord">
        <pc:chgData name="Iversen, Molly" userId="S::s43d686@msu.montana.edu::ca452f79-6e61-437e-a3e2-393ee1184dfe" providerId="AD" clId="Web-{E527A5BA-4AD2-C99B-6EF9-12045920823D}" dt="2026-01-06T19:53:14.456" v="23"/>
        <pc:sldMkLst>
          <pc:docMk/>
          <pc:sldMk cId="1749882979" sldId="261"/>
        </pc:sldMkLst>
        <pc:picChg chg="add mod ord">
          <ac:chgData name="Iversen, Molly" userId="S::s43d686@msu.montana.edu::ca452f79-6e61-437e-a3e2-393ee1184dfe" providerId="AD" clId="Web-{E527A5BA-4AD2-C99B-6EF9-12045920823D}" dt="2026-01-06T19:53:04.487" v="22" actId="14100"/>
          <ac:picMkLst>
            <pc:docMk/>
            <pc:sldMk cId="1749882979" sldId="261"/>
            <ac:picMk id="4" creationId="{7FB0CB29-0EBF-06DC-DEA7-059F5CE03761}"/>
          </ac:picMkLst>
        </pc:picChg>
      </pc:sldChg>
      <pc:sldChg chg="addSp delSp modSp new">
        <pc:chgData name="Iversen, Molly" userId="S::s43d686@msu.montana.edu::ca452f79-6e61-437e-a3e2-393ee1184dfe" providerId="AD" clId="Web-{E527A5BA-4AD2-C99B-6EF9-12045920823D}" dt="2026-01-06T19:53:52.675" v="30" actId="14100"/>
        <pc:sldMkLst>
          <pc:docMk/>
          <pc:sldMk cId="1852130333" sldId="262"/>
        </pc:sldMkLst>
        <pc:picChg chg="add mod ord">
          <ac:chgData name="Iversen, Molly" userId="S::s43d686@msu.montana.edu::ca452f79-6e61-437e-a3e2-393ee1184dfe" providerId="AD" clId="Web-{E527A5BA-4AD2-C99B-6EF9-12045920823D}" dt="2026-01-06T19:53:52.675" v="30" actId="14100"/>
          <ac:picMkLst>
            <pc:docMk/>
            <pc:sldMk cId="1852130333" sldId="262"/>
            <ac:picMk id="4" creationId="{4141F4DB-6033-3F58-9979-3CBE957A5946}"/>
          </ac:picMkLst>
        </pc:picChg>
      </pc:sldChg>
      <pc:sldMasterChg chg="modSp modSldLayout">
        <pc:chgData name="Iversen, Molly" userId="S::s43d686@msu.montana.edu::ca452f79-6e61-437e-a3e2-393ee1184dfe" providerId="AD" clId="Web-{E527A5BA-4AD2-C99B-6EF9-12045920823D}" dt="2026-01-06T19:49:54.093" v="0"/>
        <pc:sldMasterMkLst>
          <pc:docMk/>
          <pc:sldMasterMk cId="2460954070" sldId="2147483660"/>
        </pc:sldMasterMkLst>
        <pc:spChg chg="mod">
          <ac:chgData name="Iversen, Molly" userId="S::s43d686@msu.montana.edu::ca452f79-6e61-437e-a3e2-393ee1184dfe" providerId="AD" clId="Web-{E527A5BA-4AD2-C99B-6EF9-12045920823D}" dt="2026-01-06T19:49:54.093" v="0"/>
          <ac:spMkLst>
            <pc:docMk/>
            <pc:sldMasterMk cId="2460954070" sldId="2147483660"/>
            <ac:spMk id="2"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ac:spMk id="3"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ac:spMk id="4"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ac:spMk id="5"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ac:spMk id="6" creationId="{00000000-0000-0000-0000-000000000000}"/>
          </ac:spMkLst>
        </pc:spChg>
        <pc:sldLayoutChg chg="modSp">
          <pc:chgData name="Iversen, Molly" userId="S::s43d686@msu.montana.edu::ca452f79-6e61-437e-a3e2-393ee1184dfe" providerId="AD" clId="Web-{E527A5BA-4AD2-C99B-6EF9-12045920823D}" dt="2026-01-06T19:49:54.093" v="0"/>
          <pc:sldLayoutMkLst>
            <pc:docMk/>
            <pc:sldMasterMk cId="2460954070" sldId="2147483660"/>
            <pc:sldLayoutMk cId="2385387890" sldId="2147483661"/>
          </pc:sldLayoutMkLst>
          <pc:spChg chg="mod">
            <ac:chgData name="Iversen, Molly" userId="S::s43d686@msu.montana.edu::ca452f79-6e61-437e-a3e2-393ee1184dfe" providerId="AD" clId="Web-{E527A5BA-4AD2-C99B-6EF9-12045920823D}" dt="2026-01-06T19:49:54.093" v="0"/>
            <ac:spMkLst>
              <pc:docMk/>
              <pc:sldMasterMk cId="2460954070" sldId="2147483660"/>
              <pc:sldLayoutMk cId="2385387890" sldId="2147483661"/>
              <ac:spMk id="2"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2385387890" sldId="2147483661"/>
              <ac:spMk id="3" creationId="{00000000-0000-0000-0000-000000000000}"/>
            </ac:spMkLst>
          </pc:spChg>
        </pc:sldLayoutChg>
        <pc:sldLayoutChg chg="modSp">
          <pc:chgData name="Iversen, Molly" userId="S::s43d686@msu.montana.edu::ca452f79-6e61-437e-a3e2-393ee1184dfe" providerId="AD" clId="Web-{E527A5BA-4AD2-C99B-6EF9-12045920823D}" dt="2026-01-06T19:49:54.093" v="0"/>
          <pc:sldLayoutMkLst>
            <pc:docMk/>
            <pc:sldMasterMk cId="2460954070" sldId="2147483660"/>
            <pc:sldLayoutMk cId="2591524520" sldId="2147483663"/>
          </pc:sldLayoutMkLst>
          <pc:spChg chg="mod">
            <ac:chgData name="Iversen, Molly" userId="S::s43d686@msu.montana.edu::ca452f79-6e61-437e-a3e2-393ee1184dfe" providerId="AD" clId="Web-{E527A5BA-4AD2-C99B-6EF9-12045920823D}" dt="2026-01-06T19:49:54.093" v="0"/>
            <ac:spMkLst>
              <pc:docMk/>
              <pc:sldMasterMk cId="2460954070" sldId="2147483660"/>
              <pc:sldLayoutMk cId="2591524520" sldId="2147483663"/>
              <ac:spMk id="2"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2591524520" sldId="2147483663"/>
              <ac:spMk id="3" creationId="{00000000-0000-0000-0000-000000000000}"/>
            </ac:spMkLst>
          </pc:spChg>
        </pc:sldLayoutChg>
        <pc:sldLayoutChg chg="modSp">
          <pc:chgData name="Iversen, Molly" userId="S::s43d686@msu.montana.edu::ca452f79-6e61-437e-a3e2-393ee1184dfe" providerId="AD" clId="Web-{E527A5BA-4AD2-C99B-6EF9-12045920823D}" dt="2026-01-06T19:49:54.093" v="0"/>
          <pc:sldLayoutMkLst>
            <pc:docMk/>
            <pc:sldMasterMk cId="2460954070" sldId="2147483660"/>
            <pc:sldLayoutMk cId="1203092039" sldId="2147483664"/>
          </pc:sldLayoutMkLst>
          <pc:spChg chg="mod">
            <ac:chgData name="Iversen, Molly" userId="S::s43d686@msu.montana.edu::ca452f79-6e61-437e-a3e2-393ee1184dfe" providerId="AD" clId="Web-{E527A5BA-4AD2-C99B-6EF9-12045920823D}" dt="2026-01-06T19:49:54.093" v="0"/>
            <ac:spMkLst>
              <pc:docMk/>
              <pc:sldMasterMk cId="2460954070" sldId="2147483660"/>
              <pc:sldLayoutMk cId="1203092039" sldId="2147483664"/>
              <ac:spMk id="3"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1203092039" sldId="2147483664"/>
              <ac:spMk id="4" creationId="{00000000-0000-0000-0000-000000000000}"/>
            </ac:spMkLst>
          </pc:spChg>
        </pc:sldLayoutChg>
        <pc:sldLayoutChg chg="modSp">
          <pc:chgData name="Iversen, Molly" userId="S::s43d686@msu.montana.edu::ca452f79-6e61-437e-a3e2-393ee1184dfe" providerId="AD" clId="Web-{E527A5BA-4AD2-C99B-6EF9-12045920823D}" dt="2026-01-06T19:49:54.093" v="0"/>
          <pc:sldLayoutMkLst>
            <pc:docMk/>
            <pc:sldMasterMk cId="2460954070" sldId="2147483660"/>
            <pc:sldLayoutMk cId="3733172339" sldId="2147483665"/>
          </pc:sldLayoutMkLst>
          <pc:spChg chg="mod">
            <ac:chgData name="Iversen, Molly" userId="S::s43d686@msu.montana.edu::ca452f79-6e61-437e-a3e2-393ee1184dfe" providerId="AD" clId="Web-{E527A5BA-4AD2-C99B-6EF9-12045920823D}" dt="2026-01-06T19:49:54.093" v="0"/>
            <ac:spMkLst>
              <pc:docMk/>
              <pc:sldMasterMk cId="2460954070" sldId="2147483660"/>
              <pc:sldLayoutMk cId="3733172339" sldId="2147483665"/>
              <ac:spMk id="2"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3733172339" sldId="2147483665"/>
              <ac:spMk id="3"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3733172339" sldId="2147483665"/>
              <ac:spMk id="4"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3733172339" sldId="2147483665"/>
              <ac:spMk id="5"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3733172339" sldId="2147483665"/>
              <ac:spMk id="6" creationId="{00000000-0000-0000-0000-000000000000}"/>
            </ac:spMkLst>
          </pc:spChg>
        </pc:sldLayoutChg>
        <pc:sldLayoutChg chg="modSp">
          <pc:chgData name="Iversen, Molly" userId="S::s43d686@msu.montana.edu::ca452f79-6e61-437e-a3e2-393ee1184dfe" providerId="AD" clId="Web-{E527A5BA-4AD2-C99B-6EF9-12045920823D}" dt="2026-01-06T19:49:54.093" v="0"/>
          <pc:sldLayoutMkLst>
            <pc:docMk/>
            <pc:sldMasterMk cId="2460954070" sldId="2147483660"/>
            <pc:sldLayoutMk cId="3171841454" sldId="2147483668"/>
          </pc:sldLayoutMkLst>
          <pc:spChg chg="mod">
            <ac:chgData name="Iversen, Molly" userId="S::s43d686@msu.montana.edu::ca452f79-6e61-437e-a3e2-393ee1184dfe" providerId="AD" clId="Web-{E527A5BA-4AD2-C99B-6EF9-12045920823D}" dt="2026-01-06T19:49:54.093" v="0"/>
            <ac:spMkLst>
              <pc:docMk/>
              <pc:sldMasterMk cId="2460954070" sldId="2147483660"/>
              <pc:sldLayoutMk cId="3171841454" sldId="2147483668"/>
              <ac:spMk id="2"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3171841454" sldId="2147483668"/>
              <ac:spMk id="3"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3171841454" sldId="2147483668"/>
              <ac:spMk id="4" creationId="{00000000-0000-0000-0000-000000000000}"/>
            </ac:spMkLst>
          </pc:spChg>
        </pc:sldLayoutChg>
        <pc:sldLayoutChg chg="modSp">
          <pc:chgData name="Iversen, Molly" userId="S::s43d686@msu.montana.edu::ca452f79-6e61-437e-a3e2-393ee1184dfe" providerId="AD" clId="Web-{E527A5BA-4AD2-C99B-6EF9-12045920823D}" dt="2026-01-06T19:49:54.093" v="0"/>
          <pc:sldLayoutMkLst>
            <pc:docMk/>
            <pc:sldMasterMk cId="2460954070" sldId="2147483660"/>
            <pc:sldLayoutMk cId="1718958274" sldId="2147483669"/>
          </pc:sldLayoutMkLst>
          <pc:spChg chg="mod">
            <ac:chgData name="Iversen, Molly" userId="S::s43d686@msu.montana.edu::ca452f79-6e61-437e-a3e2-393ee1184dfe" providerId="AD" clId="Web-{E527A5BA-4AD2-C99B-6EF9-12045920823D}" dt="2026-01-06T19:49:54.093" v="0"/>
            <ac:spMkLst>
              <pc:docMk/>
              <pc:sldMasterMk cId="2460954070" sldId="2147483660"/>
              <pc:sldLayoutMk cId="1718958274" sldId="2147483669"/>
              <ac:spMk id="2"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1718958274" sldId="2147483669"/>
              <ac:spMk id="3"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1718958274" sldId="2147483669"/>
              <ac:spMk id="4" creationId="{00000000-0000-0000-0000-000000000000}"/>
            </ac:spMkLst>
          </pc:spChg>
        </pc:sldLayoutChg>
        <pc:sldLayoutChg chg="modSp">
          <pc:chgData name="Iversen, Molly" userId="S::s43d686@msu.montana.edu::ca452f79-6e61-437e-a3e2-393ee1184dfe" providerId="AD" clId="Web-{E527A5BA-4AD2-C99B-6EF9-12045920823D}" dt="2026-01-06T19:49:54.093" v="0"/>
          <pc:sldLayoutMkLst>
            <pc:docMk/>
            <pc:sldMasterMk cId="2460954070" sldId="2147483660"/>
            <pc:sldLayoutMk cId="3479445657" sldId="2147483671"/>
          </pc:sldLayoutMkLst>
          <pc:spChg chg="mod">
            <ac:chgData name="Iversen, Molly" userId="S::s43d686@msu.montana.edu::ca452f79-6e61-437e-a3e2-393ee1184dfe" providerId="AD" clId="Web-{E527A5BA-4AD2-C99B-6EF9-12045920823D}" dt="2026-01-06T19:49:54.093" v="0"/>
            <ac:spMkLst>
              <pc:docMk/>
              <pc:sldMasterMk cId="2460954070" sldId="2147483660"/>
              <pc:sldLayoutMk cId="3479445657" sldId="2147483671"/>
              <ac:spMk id="2" creationId="{00000000-0000-0000-0000-000000000000}"/>
            </ac:spMkLst>
          </pc:spChg>
          <pc:spChg chg="mod">
            <ac:chgData name="Iversen, Molly" userId="S::s43d686@msu.montana.edu::ca452f79-6e61-437e-a3e2-393ee1184dfe" providerId="AD" clId="Web-{E527A5BA-4AD2-C99B-6EF9-12045920823D}" dt="2026-01-06T19:49:54.093" v="0"/>
            <ac:spMkLst>
              <pc:docMk/>
              <pc:sldMasterMk cId="2460954070" sldId="2147483660"/>
              <pc:sldLayoutMk cId="3479445657" sldId="2147483671"/>
              <ac:spMk id="3" creationId="{00000000-0000-0000-0000-000000000000}"/>
            </ac:spMkLst>
          </pc:spChg>
        </pc:sldLayoutChg>
      </pc:sldMasterChg>
    </pc:docChg>
  </pc:docChgLst>
  <pc:docChgLst>
    <pc:chgData name="Iversen, Molly" userId="S::s43d686@msu.montana.edu::ca452f79-6e61-437e-a3e2-393ee1184dfe" providerId="AD" clId="Web-{29DD8BBF-D9F2-1E29-B1D5-B6BD4144FDD1}"/>
    <pc:docChg chg="modSld">
      <pc:chgData name="Iversen, Molly" userId="S::s43d686@msu.montana.edu::ca452f79-6e61-437e-a3e2-393ee1184dfe" providerId="AD" clId="Web-{29DD8BBF-D9F2-1E29-B1D5-B6BD4144FDD1}" dt="2026-01-21T18:36:25.854" v="116"/>
      <pc:docMkLst>
        <pc:docMk/>
      </pc:docMkLst>
      <pc:sldChg chg="modNotes">
        <pc:chgData name="Iversen, Molly" userId="S::s43d686@msu.montana.edu::ca452f79-6e61-437e-a3e2-393ee1184dfe" providerId="AD" clId="Web-{29DD8BBF-D9F2-1E29-B1D5-B6BD4144FDD1}" dt="2026-01-21T18:36:25.854" v="116"/>
        <pc:sldMkLst>
          <pc:docMk/>
          <pc:sldMk cId="3640240921"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C8672-B56B-4A74-A3F7-6FBBE68D4511}" type="datetimeFigureOut">
              <a:t>1/21/2026</a:t>
            </a:fld>
            <a:endParaRPr lang="en-US"/>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C631-3695-463A-BF6E-CF191D53C869}" type="slidenum">
              <a:t>‹#›</a:t>
            </a:fld>
            <a:endParaRPr lang="en-US"/>
          </a:p>
        </p:txBody>
      </p:sp>
    </p:spTree>
    <p:extLst>
      <p:ext uri="{BB962C8B-B14F-4D97-AF65-F5344CB8AC3E}">
        <p14:creationId xmlns:p14="http://schemas.microsoft.com/office/powerpoint/2010/main" val="364021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parkphotonics.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parkphotonics.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allatin.montana.edu/academics/photonics-laser-technolog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urora.tech/company?utm_term=aurora+innovation&amp;utm_campaign=&amp;utm_source=adwords&amp;utm_medium=ppc&amp;hsa_acc=6845451696&amp;hsa_cam=22991588625&amp;hsa_grp=183488865725&amp;hsa_ad=773088487432&amp;hsa_src=g&amp;hsa_tgt=kwd-296004329939&amp;hsa_kw=aurora+innovation&amp;hsa_mt=b&amp;hsa_net=adwords&amp;hsa_ver=3&amp;gad_source=1&amp;gad_campaignid=22991588625&amp;gbraid=0AAAAAByK8TaSSQyB3yF9cqEu_a4mTkisA&amp;gclid=CjwKCAiA7LzLBhAgEiwAjMWzCARGwi_gCwkpnUCZPwMpHdhwc4GM2C6MDQwpUr6WLD89vqn6-cvnwhoCacAQAvD_Bw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ontana.edu/news/25050/montana-state-s-quantum-research-facility-awarded-31-5-million-for-sponsored-research-test-bed-expans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During production of this poster set, Shannon finished her Master's degree and was hired by </a:t>
            </a:r>
            <a:r>
              <a:rPr lang="en-US" dirty="0">
                <a:ea typeface="Calibri"/>
                <a:cs typeface="Calibri"/>
                <a:hlinkClick r:id="rId3"/>
              </a:rPr>
              <a:t>Spark Photonics</a:t>
            </a:r>
            <a:r>
              <a:rPr lang="en-US" dirty="0">
                <a:ea typeface="Calibri"/>
                <a:cs typeface="Calibri"/>
              </a:rPr>
              <a:t>. We created two posters for her to show her progression from her graduate work to her career.</a:t>
            </a:r>
          </a:p>
        </p:txBody>
      </p:sp>
      <p:sp>
        <p:nvSpPr>
          <p:cNvPr id="4" name="Slide Number Placeholder 3"/>
          <p:cNvSpPr>
            <a:spLocks noGrp="1"/>
          </p:cNvSpPr>
          <p:nvPr>
            <p:ph type="sldNum" sz="quarter" idx="5"/>
          </p:nvPr>
        </p:nvSpPr>
        <p:spPr/>
        <p:txBody>
          <a:bodyPr/>
          <a:lstStyle/>
          <a:p>
            <a:fld id="{C608C631-3695-463A-BF6E-CF191D53C869}" type="slidenum">
              <a:t>1</a:t>
            </a:fld>
            <a:endParaRPr lang="en-US"/>
          </a:p>
        </p:txBody>
      </p:sp>
    </p:spTree>
    <p:extLst>
      <p:ext uri="{BB962C8B-B14F-4D97-AF65-F5344CB8AC3E}">
        <p14:creationId xmlns:p14="http://schemas.microsoft.com/office/powerpoint/2010/main" val="177476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explained in the notes on the previous slide, </a:t>
            </a:r>
            <a:r>
              <a:rPr lang="en-US" dirty="0"/>
              <a:t>d</a:t>
            </a:r>
            <a:r>
              <a:rPr lang="en-US" dirty="0">
                <a:highlight>
                  <a:srgbClr val="F5F5F5"/>
                </a:highlight>
              </a:rPr>
              <a:t>uring production of this poster set, Shannon finished her Master's degree and was hired by </a:t>
            </a:r>
            <a:r>
              <a:rPr lang="en-US" dirty="0">
                <a:highlight>
                  <a:srgbClr val="F5F5F5"/>
                </a:highlight>
                <a:hlinkClick r:id="rId3"/>
              </a:rPr>
              <a:t>Spark Photonics</a:t>
            </a:r>
            <a:r>
              <a:rPr lang="en-US" dirty="0">
                <a:highlight>
                  <a:srgbClr val="F5F5F5"/>
                </a:highlight>
              </a:rPr>
              <a:t>. We created two posters for her to show her progression from her graduate work to her career.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608C631-3695-463A-BF6E-CF191D53C869}" type="slidenum">
              <a:t>2</a:t>
            </a:fld>
            <a:endParaRPr lang="en-US"/>
          </a:p>
        </p:txBody>
      </p:sp>
    </p:spTree>
    <p:extLst>
      <p:ext uri="{BB962C8B-B14F-4D97-AF65-F5344CB8AC3E}">
        <p14:creationId xmlns:p14="http://schemas.microsoft.com/office/powerpoint/2010/main" val="117749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608C631-3695-463A-BF6E-CF191D53C869}" type="slidenum">
              <a:t>3</a:t>
            </a:fld>
            <a:endParaRPr lang="en-US"/>
          </a:p>
        </p:txBody>
      </p:sp>
    </p:spTree>
    <p:extLst>
      <p:ext uri="{BB962C8B-B14F-4D97-AF65-F5344CB8AC3E}">
        <p14:creationId xmlns:p14="http://schemas.microsoft.com/office/powerpoint/2010/main" val="9206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Will Boekel is a graduate from Gallatin College's </a:t>
            </a:r>
            <a:r>
              <a:rPr lang="en-US" dirty="0">
                <a:ea typeface="Calibri"/>
                <a:cs typeface="Calibri"/>
                <a:hlinkClick r:id="rId3"/>
              </a:rPr>
              <a:t>Photonics and Laser Technology</a:t>
            </a:r>
            <a:r>
              <a:rPr lang="en-US" dirty="0">
                <a:ea typeface="Calibri"/>
                <a:cs typeface="Calibri"/>
              </a:rPr>
              <a:t> program. This program allows students to earn an A.A.S. degree in just two years of coursework. To date, the program has 100% placement for students into the workforce. Will works for the self-driving freight company, </a:t>
            </a:r>
            <a:r>
              <a:rPr lang="en-US" dirty="0">
                <a:ea typeface="Calibri"/>
                <a:cs typeface="Calibri"/>
                <a:hlinkClick r:id="rId4"/>
              </a:rPr>
              <a:t>Aurora</a:t>
            </a:r>
            <a:r>
              <a:rPr lang="en-US" dirty="0">
                <a:ea typeface="Calibri"/>
                <a:cs typeface="Calibri"/>
              </a:rPr>
              <a:t> at the LiDAR-focused office in Bozeman, Montana.</a:t>
            </a:r>
          </a:p>
        </p:txBody>
      </p:sp>
      <p:sp>
        <p:nvSpPr>
          <p:cNvPr id="4" name="Slide Number Placeholder 3"/>
          <p:cNvSpPr>
            <a:spLocks noGrp="1"/>
          </p:cNvSpPr>
          <p:nvPr>
            <p:ph type="sldNum" sz="quarter" idx="5"/>
          </p:nvPr>
        </p:nvSpPr>
        <p:spPr/>
        <p:txBody>
          <a:bodyPr/>
          <a:lstStyle/>
          <a:p>
            <a:fld id="{C608C631-3695-463A-BF6E-CF191D53C869}" type="slidenum">
              <a:t>6</a:t>
            </a:fld>
            <a:endParaRPr lang="en-US"/>
          </a:p>
        </p:txBody>
      </p:sp>
    </p:spTree>
    <p:extLst>
      <p:ext uri="{BB962C8B-B14F-4D97-AF65-F5344CB8AC3E}">
        <p14:creationId xmlns:p14="http://schemas.microsoft.com/office/powerpoint/2010/main" val="204876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QCORE, which stands for Quantum Collaborative Research and Education, is a research facility that is part of Montana State University and is located in Bozeman, Montana. </a:t>
            </a:r>
          </a:p>
          <a:p>
            <a:endParaRPr lang="en-US" dirty="0">
              <a:ea typeface="Calibri"/>
              <a:cs typeface="Calibri"/>
            </a:endParaRPr>
          </a:p>
          <a:p>
            <a:r>
              <a:rPr lang="en-US" dirty="0">
                <a:ea typeface="Calibri"/>
                <a:cs typeface="Calibri"/>
              </a:rPr>
              <a:t>In 2025, QCORE </a:t>
            </a:r>
            <a:r>
              <a:rPr lang="en-US" dirty="0">
                <a:solidFill>
                  <a:srgbClr val="333333"/>
                </a:solidFill>
              </a:rPr>
              <a:t>was awarded a $31.5 million contract with the Air Force Research Laboratory in Rome, New York, for novel research in quantum applications and the development of novel quantum materials, sensors, devices and network systems. The contract supports research across the university. More than 50 MSU faculty and staff are affiliated with QCORE. Those individuals mentor students from across disciplines, including mechanical and electrical engineering, computer science, physics, chemistry, business, philosophy and art. The work performed under the contract will provide those students with direct, hands-on research and laboratory experience that ultimately will help them pursue careers in industry and government. “It opens doors for them to establish career paths with diverse emerging and established industry sectors, including the photonics, vacuum technology, cryogenics and materials industries located in Montana,” says Krishna </a:t>
            </a:r>
            <a:r>
              <a:rPr lang="en-US" dirty="0" err="1">
                <a:solidFill>
                  <a:srgbClr val="333333"/>
                </a:solidFill>
              </a:rPr>
              <a:t>Rupavatharam</a:t>
            </a:r>
            <a:r>
              <a:rPr lang="en-US" dirty="0">
                <a:solidFill>
                  <a:srgbClr val="333333"/>
                </a:solidFill>
              </a:rPr>
              <a:t>, QCORE’s chief technology officer and director of MSU’s Spectrum Lab</a:t>
            </a:r>
            <a:r>
              <a:rPr lang="en-US" dirty="0">
                <a:solidFill>
                  <a:srgbClr val="09589A"/>
                </a:solidFill>
              </a:rPr>
              <a:t>.  </a:t>
            </a:r>
            <a:r>
              <a:rPr lang="en-US" dirty="0">
                <a:solidFill>
                  <a:srgbClr val="333333"/>
                </a:solidFill>
              </a:rPr>
              <a:t>QCORE has become a hive of research activity for high school-aged to advanced researchers,” says Allison Harmon, MSU’s vice president for research and economic development.</a:t>
            </a:r>
            <a:endParaRPr lang="en-US" dirty="0">
              <a:solidFill>
                <a:srgbClr val="000000"/>
              </a:solidFill>
              <a:ea typeface="Calibri"/>
              <a:cs typeface="Calibri"/>
            </a:endParaRPr>
          </a:p>
          <a:p>
            <a:endParaRPr lang="en-US" dirty="0">
              <a:solidFill>
                <a:srgbClr val="333333"/>
              </a:solidFill>
              <a:ea typeface="Calibri"/>
              <a:cs typeface="Calibri"/>
            </a:endParaRPr>
          </a:p>
          <a:p>
            <a:r>
              <a:rPr lang="en-US" dirty="0">
                <a:solidFill>
                  <a:srgbClr val="333333"/>
                </a:solidFill>
              </a:rPr>
              <a:t>The facility has test beds for quantum computing, sensing and quantum networks; equipment for materials synthesis and characterization; and cryogenic facilities for testing quantum components at the extremely low temperatures in which they operate. QCORE is currently in the process of becoming a Montana Board of Regents approved center.</a:t>
            </a:r>
            <a:endParaRPr lang="en-US" dirty="0">
              <a:ea typeface="Calibri"/>
              <a:cs typeface="Calibri"/>
            </a:endParaRPr>
          </a:p>
          <a:p>
            <a:endParaRPr lang="en-US" dirty="0">
              <a:solidFill>
                <a:srgbClr val="333333"/>
              </a:solidFill>
              <a:ea typeface="Calibri"/>
              <a:cs typeface="Calibri"/>
            </a:endParaRPr>
          </a:p>
          <a:p>
            <a:r>
              <a:rPr lang="en-US" i="1" dirty="0">
                <a:solidFill>
                  <a:srgbClr val="333333"/>
                </a:solidFill>
                <a:ea typeface="Calibri"/>
                <a:cs typeface="Calibri"/>
              </a:rPr>
              <a:t>Information about QCORE was taken from the news article: </a:t>
            </a:r>
            <a:r>
              <a:rPr lang="en-US" i="1" dirty="0">
                <a:solidFill>
                  <a:srgbClr val="333333"/>
                </a:solidFill>
                <a:ea typeface="Calibri"/>
                <a:cs typeface="Calibri"/>
                <a:hlinkClick r:id="rId3"/>
              </a:rPr>
              <a:t>Montana State's quantum research facility awarded $31.5 million for sponsored research, test bed expansion</a:t>
            </a:r>
            <a:r>
              <a:rPr lang="en-US" i="1" dirty="0">
                <a:solidFill>
                  <a:srgbClr val="333333"/>
                </a:solidFill>
                <a:ea typeface="Calibri"/>
                <a:cs typeface="Calibri"/>
              </a:rPr>
              <a:t>, By</a:t>
            </a:r>
            <a:r>
              <a:rPr lang="en-US" i="1" dirty="0">
                <a:solidFill>
                  <a:srgbClr val="333333"/>
                </a:solidFill>
              </a:rPr>
              <a:t> Diana Setterberg, MSU News Service, January 13, 2026</a:t>
            </a:r>
            <a:endParaRPr lang="en-US" i="1" dirty="0"/>
          </a:p>
          <a:p>
            <a:endParaRPr lang="en-US" dirty="0">
              <a:solidFill>
                <a:srgbClr val="333333"/>
              </a:solidFill>
              <a:ea typeface="Calibri"/>
              <a:cs typeface="Calibri"/>
            </a:endParaRPr>
          </a:p>
          <a:p>
            <a:endParaRPr lang="en-US" dirty="0">
              <a:solidFill>
                <a:srgbClr val="333333"/>
              </a:solidFill>
              <a:highlight>
                <a:srgbClr val="FFFFFF"/>
              </a:highlight>
              <a:ea typeface="Calibri"/>
              <a:cs typeface="Calibri"/>
            </a:endParaRPr>
          </a:p>
        </p:txBody>
      </p:sp>
      <p:sp>
        <p:nvSpPr>
          <p:cNvPr id="4" name="Slide Number Placeholder 3"/>
          <p:cNvSpPr>
            <a:spLocks noGrp="1"/>
          </p:cNvSpPr>
          <p:nvPr>
            <p:ph type="sldNum" sz="quarter" idx="5"/>
          </p:nvPr>
        </p:nvSpPr>
        <p:spPr/>
        <p:txBody>
          <a:bodyPr/>
          <a:lstStyle/>
          <a:p>
            <a:fld id="{C608C631-3695-463A-BF6E-CF191D53C869}" type="slidenum">
              <a:t>8</a:t>
            </a:fld>
            <a:endParaRPr lang="en-US"/>
          </a:p>
        </p:txBody>
      </p:sp>
    </p:spTree>
    <p:extLst>
      <p:ext uri="{BB962C8B-B14F-4D97-AF65-F5344CB8AC3E}">
        <p14:creationId xmlns:p14="http://schemas.microsoft.com/office/powerpoint/2010/main" val="46690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1646133"/>
            <a:ext cx="11658600" cy="350181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7"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5"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09" y="2507617"/>
            <a:ext cx="13407390" cy="4184014"/>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060609" y="6731213"/>
            <a:ext cx="13407390" cy="2200274"/>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7"/>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5" y="2465706"/>
            <a:ext cx="6608565" cy="12084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69555"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2" cy="234696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608565" y="1448224"/>
            <a:ext cx="7869555" cy="71479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2" cy="55903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2" cy="234696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4"/>
            <a:ext cx="7869555" cy="714798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2" cy="55903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7"/>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7"/>
            <a:ext cx="3497580" cy="535517"/>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1/21/2026</a:t>
            </a:fld>
            <a:endParaRPr lang="en-US"/>
          </a:p>
        </p:txBody>
      </p:sp>
      <p:sp>
        <p:nvSpPr>
          <p:cNvPr id="5" name="Footer Placeholder 4"/>
          <p:cNvSpPr>
            <a:spLocks noGrp="1"/>
          </p:cNvSpPr>
          <p:nvPr>
            <p:ph type="ftr" sz="quarter" idx="3"/>
          </p:nvPr>
        </p:nvSpPr>
        <p:spPr>
          <a:xfrm>
            <a:off x="5149215" y="9322647"/>
            <a:ext cx="5246370" cy="53551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978515" y="9322647"/>
            <a:ext cx="3497580" cy="535517"/>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0485-7D38-4FAB-B1F5-E2B843F49D3F}"/>
              </a:ext>
            </a:extLst>
          </p:cNvPr>
          <p:cNvSpPr>
            <a:spLocks noGrp="1"/>
          </p:cNvSpPr>
          <p:nvPr>
            <p:ph type="title"/>
          </p:nvPr>
        </p:nvSpPr>
        <p:spPr/>
        <p:txBody>
          <a:bodyPr/>
          <a:lstStyle/>
          <a:p>
            <a:endParaRPr lang="en-US"/>
          </a:p>
        </p:txBody>
      </p:sp>
      <p:pic>
        <p:nvPicPr>
          <p:cNvPr id="4" name="Content Placeholder 3" descr="A person holding a box with wires&#10;&#10;AI-generated content may be incorrect.">
            <a:extLst>
              <a:ext uri="{FF2B5EF4-FFF2-40B4-BE49-F238E27FC236}">
                <a16:creationId xmlns:a16="http://schemas.microsoft.com/office/drawing/2014/main" id="{7FB0CB29-0EBF-06DC-DEA7-059F5CE03761}"/>
              </a:ext>
            </a:extLst>
          </p:cNvPr>
          <p:cNvPicPr>
            <a:picLocks noGrp="1" noChangeAspect="1"/>
          </p:cNvPicPr>
          <p:nvPr>
            <p:ph idx="1"/>
          </p:nvPr>
        </p:nvPicPr>
        <p:blipFill>
          <a:blip r:embed="rId3"/>
          <a:stretch>
            <a:fillRect/>
          </a:stretch>
        </p:blipFill>
        <p:spPr>
          <a:xfrm>
            <a:off x="-7471" y="1165"/>
            <a:ext cx="15545502" cy="10050674"/>
          </a:xfrm>
          <a:prstGeom prst="rect">
            <a:avLst/>
          </a:prstGeom>
        </p:spPr>
      </p:pic>
    </p:spTree>
    <p:extLst>
      <p:ext uri="{BB962C8B-B14F-4D97-AF65-F5344CB8AC3E}">
        <p14:creationId xmlns:p14="http://schemas.microsoft.com/office/powerpoint/2010/main" val="174988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0E8D-1274-8D9E-943D-CF895A6D597B}"/>
              </a:ext>
            </a:extLst>
          </p:cNvPr>
          <p:cNvSpPr>
            <a:spLocks noGrp="1"/>
          </p:cNvSpPr>
          <p:nvPr>
            <p:ph type="title"/>
          </p:nvPr>
        </p:nvSpPr>
        <p:spPr/>
        <p:txBody>
          <a:bodyPr/>
          <a:lstStyle/>
          <a:p>
            <a:endParaRPr lang="en-US"/>
          </a:p>
        </p:txBody>
      </p:sp>
      <p:pic>
        <p:nvPicPr>
          <p:cNvPr id="4" name="Content Placeholder 3" descr="A close up of a computer chip&#10;&#10;AI-generated content may be incorrect.">
            <a:extLst>
              <a:ext uri="{FF2B5EF4-FFF2-40B4-BE49-F238E27FC236}">
                <a16:creationId xmlns:a16="http://schemas.microsoft.com/office/drawing/2014/main" id="{4141F4DB-6033-3F58-9979-3CBE957A5946}"/>
              </a:ext>
            </a:extLst>
          </p:cNvPr>
          <p:cNvPicPr>
            <a:picLocks noGrp="1" noChangeAspect="1"/>
          </p:cNvPicPr>
          <p:nvPr>
            <p:ph idx="1"/>
          </p:nvPr>
        </p:nvPicPr>
        <p:blipFill>
          <a:blip r:embed="rId3"/>
          <a:stretch>
            <a:fillRect/>
          </a:stretch>
        </p:blipFill>
        <p:spPr>
          <a:xfrm>
            <a:off x="-7471" y="1165"/>
            <a:ext cx="15545501" cy="10050674"/>
          </a:xfrm>
          <a:prstGeom prst="rect">
            <a:avLst/>
          </a:prstGeom>
        </p:spPr>
      </p:pic>
    </p:spTree>
    <p:extLst>
      <p:ext uri="{BB962C8B-B14F-4D97-AF65-F5344CB8AC3E}">
        <p14:creationId xmlns:p14="http://schemas.microsoft.com/office/powerpoint/2010/main" val="185213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E5D1-781D-2468-99D0-6EB6DD726690}"/>
              </a:ext>
            </a:extLst>
          </p:cNvPr>
          <p:cNvSpPr>
            <a:spLocks noGrp="1"/>
          </p:cNvSpPr>
          <p:nvPr>
            <p:ph type="title"/>
          </p:nvPr>
        </p:nvSpPr>
        <p:spPr/>
        <p:txBody>
          <a:bodyPr/>
          <a:lstStyle/>
          <a:p>
            <a:endParaRPr lang="en-US"/>
          </a:p>
        </p:txBody>
      </p:sp>
      <p:pic>
        <p:nvPicPr>
          <p:cNvPr id="4" name="Content Placeholder 3" descr="A person standing next to a machine&#10;&#10;AI-generated content may be incorrect.">
            <a:extLst>
              <a:ext uri="{FF2B5EF4-FFF2-40B4-BE49-F238E27FC236}">
                <a16:creationId xmlns:a16="http://schemas.microsoft.com/office/drawing/2014/main" id="{EBF3DCD9-8D77-6274-A5AA-4C72B1C8F156}"/>
              </a:ext>
            </a:extLst>
          </p:cNvPr>
          <p:cNvPicPr>
            <a:picLocks noGrp="1" noChangeAspect="1"/>
          </p:cNvPicPr>
          <p:nvPr>
            <p:ph idx="1"/>
          </p:nvPr>
        </p:nvPicPr>
        <p:blipFill>
          <a:blip r:embed="rId3"/>
          <a:stretch>
            <a:fillRect/>
          </a:stretch>
        </p:blipFill>
        <p:spPr>
          <a:xfrm>
            <a:off x="-7471" y="1165"/>
            <a:ext cx="15715474" cy="10174280"/>
          </a:xfrm>
          <a:prstGeom prst="rect">
            <a:avLst/>
          </a:prstGeom>
        </p:spPr>
      </p:pic>
    </p:spTree>
    <p:extLst>
      <p:ext uri="{BB962C8B-B14F-4D97-AF65-F5344CB8AC3E}">
        <p14:creationId xmlns:p14="http://schemas.microsoft.com/office/powerpoint/2010/main" val="135421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90B3-0FFC-5901-B91A-6F99F6282A53}"/>
              </a:ext>
            </a:extLst>
          </p:cNvPr>
          <p:cNvSpPr>
            <a:spLocks noGrp="1"/>
          </p:cNvSpPr>
          <p:nvPr>
            <p:ph type="title"/>
          </p:nvPr>
        </p:nvSpPr>
        <p:spPr/>
        <p:txBody>
          <a:bodyPr/>
          <a:lstStyle/>
          <a:p>
            <a:endParaRPr lang="en-US"/>
          </a:p>
        </p:txBody>
      </p:sp>
      <p:pic>
        <p:nvPicPr>
          <p:cNvPr id="4" name="Content Placeholder 3" descr="A person sitting in front of a computer&#10;&#10;AI-generated content may be incorrect.">
            <a:extLst>
              <a:ext uri="{FF2B5EF4-FFF2-40B4-BE49-F238E27FC236}">
                <a16:creationId xmlns:a16="http://schemas.microsoft.com/office/drawing/2014/main" id="{93939303-2704-FAE2-326A-3D4C5E145336}"/>
              </a:ext>
            </a:extLst>
          </p:cNvPr>
          <p:cNvPicPr>
            <a:picLocks noGrp="1" noChangeAspect="1"/>
          </p:cNvPicPr>
          <p:nvPr>
            <p:ph idx="1"/>
          </p:nvPr>
        </p:nvPicPr>
        <p:blipFill>
          <a:blip r:embed="rId2"/>
          <a:stretch>
            <a:fillRect/>
          </a:stretch>
        </p:blipFill>
        <p:spPr>
          <a:xfrm>
            <a:off x="-7471" y="1165"/>
            <a:ext cx="15545502" cy="10050674"/>
          </a:xfrm>
          <a:prstGeom prst="rect">
            <a:avLst/>
          </a:prstGeom>
        </p:spPr>
      </p:pic>
    </p:spTree>
    <p:extLst>
      <p:ext uri="{BB962C8B-B14F-4D97-AF65-F5344CB8AC3E}">
        <p14:creationId xmlns:p14="http://schemas.microsoft.com/office/powerpoint/2010/main" val="395196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endParaRPr lang="en-US"/>
          </a:p>
        </p:txBody>
      </p:sp>
      <p:sp>
        <p:nvSpPr>
          <p:cNvPr id="3" name="Subtitle 2"/>
          <p:cNvSpPr>
            <a:spLocks noGrp="1"/>
          </p:cNvSpPr>
          <p:nvPr>
            <p:ph type="subTitle" idx="1"/>
          </p:nvPr>
        </p:nvSpPr>
        <p:spPr/>
        <p:txBody>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endParaRPr lang="en-US"/>
          </a:p>
        </p:txBody>
      </p:sp>
      <p:pic>
        <p:nvPicPr>
          <p:cNvPr id="4" name="Picture 3" descr="A person smiling for the camera&#10;&#10;AI-generated content may be incorrect.">
            <a:extLst>
              <a:ext uri="{FF2B5EF4-FFF2-40B4-BE49-F238E27FC236}">
                <a16:creationId xmlns:a16="http://schemas.microsoft.com/office/drawing/2014/main" id="{EC79B3E5-34B9-E1AB-A786-29280893C959}"/>
              </a:ext>
            </a:extLst>
          </p:cNvPr>
          <p:cNvPicPr>
            <a:picLocks noChangeAspect="1"/>
          </p:cNvPicPr>
          <p:nvPr/>
        </p:nvPicPr>
        <p:blipFill>
          <a:blip r:embed="rId2"/>
          <a:stretch>
            <a:fillRect/>
          </a:stretch>
        </p:blipFill>
        <p:spPr>
          <a:xfrm>
            <a:off x="0" y="0"/>
            <a:ext cx="15538607" cy="100584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7EED-93CC-3C83-7635-8C9547BD1303}"/>
              </a:ext>
            </a:extLst>
          </p:cNvPr>
          <p:cNvSpPr>
            <a:spLocks noGrp="1"/>
          </p:cNvSpPr>
          <p:nvPr>
            <p:ph type="title"/>
          </p:nvPr>
        </p:nvSpPr>
        <p:spPr/>
        <p:txBody>
          <a:bodyPr/>
          <a:lstStyle/>
          <a:p>
            <a:endParaRPr lang="en-US"/>
          </a:p>
        </p:txBody>
      </p:sp>
      <p:pic>
        <p:nvPicPr>
          <p:cNvPr id="4" name="Content Placeholder 3" descr="A person working on a machine&#10;&#10;AI-generated content may be incorrect.">
            <a:extLst>
              <a:ext uri="{FF2B5EF4-FFF2-40B4-BE49-F238E27FC236}">
                <a16:creationId xmlns:a16="http://schemas.microsoft.com/office/drawing/2014/main" id="{C6E2F64E-5DF2-CA95-035F-FC81AE65685D}"/>
              </a:ext>
            </a:extLst>
          </p:cNvPr>
          <p:cNvPicPr>
            <a:picLocks noGrp="1" noChangeAspect="1"/>
          </p:cNvPicPr>
          <p:nvPr>
            <p:ph idx="1"/>
          </p:nvPr>
        </p:nvPicPr>
        <p:blipFill>
          <a:blip r:embed="rId3"/>
          <a:stretch>
            <a:fillRect/>
          </a:stretch>
        </p:blipFill>
        <p:spPr>
          <a:xfrm>
            <a:off x="-7471" y="1165"/>
            <a:ext cx="15684570" cy="10158829"/>
          </a:xfrm>
          <a:prstGeom prst="rect">
            <a:avLst/>
          </a:prstGeom>
        </p:spPr>
      </p:pic>
    </p:spTree>
    <p:extLst>
      <p:ext uri="{BB962C8B-B14F-4D97-AF65-F5344CB8AC3E}">
        <p14:creationId xmlns:p14="http://schemas.microsoft.com/office/powerpoint/2010/main" val="4951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32EC-EF8A-6CB1-C500-8F4F9A4D6FD0}"/>
              </a:ext>
            </a:extLst>
          </p:cNvPr>
          <p:cNvSpPr>
            <a:spLocks noGrp="1"/>
          </p:cNvSpPr>
          <p:nvPr>
            <p:ph type="title"/>
          </p:nvPr>
        </p:nvSpPr>
        <p:spPr/>
        <p:txBody>
          <a:bodyPr/>
          <a:lstStyle/>
          <a:p>
            <a:endParaRPr lang="en-US"/>
          </a:p>
        </p:txBody>
      </p:sp>
      <p:pic>
        <p:nvPicPr>
          <p:cNvPr id="4" name="Content Placeholder 3" descr="A person smiling at camera&#10;&#10;AI-generated content may be incorrect.">
            <a:extLst>
              <a:ext uri="{FF2B5EF4-FFF2-40B4-BE49-F238E27FC236}">
                <a16:creationId xmlns:a16="http://schemas.microsoft.com/office/drawing/2014/main" id="{DB3A77AE-716E-95D7-A63E-DEE2C0E1D17C}"/>
              </a:ext>
            </a:extLst>
          </p:cNvPr>
          <p:cNvPicPr>
            <a:picLocks noGrp="1" noChangeAspect="1"/>
          </p:cNvPicPr>
          <p:nvPr>
            <p:ph idx="1"/>
          </p:nvPr>
        </p:nvPicPr>
        <p:blipFill>
          <a:blip r:embed="rId2"/>
          <a:stretch>
            <a:fillRect/>
          </a:stretch>
        </p:blipFill>
        <p:spPr>
          <a:xfrm>
            <a:off x="-7471" y="1165"/>
            <a:ext cx="15684570" cy="10158829"/>
          </a:xfrm>
          <a:prstGeom prst="rect">
            <a:avLst/>
          </a:prstGeom>
        </p:spPr>
      </p:pic>
    </p:spTree>
    <p:extLst>
      <p:ext uri="{BB962C8B-B14F-4D97-AF65-F5344CB8AC3E}">
        <p14:creationId xmlns:p14="http://schemas.microsoft.com/office/powerpoint/2010/main" val="330735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black background&#10;&#10;AI-generated content may be incorrect.">
            <a:extLst>
              <a:ext uri="{FF2B5EF4-FFF2-40B4-BE49-F238E27FC236}">
                <a16:creationId xmlns:a16="http://schemas.microsoft.com/office/drawing/2014/main" id="{2EE5DB6A-5C8B-0B6F-E948-8C10B4B3ECB1}"/>
              </a:ext>
            </a:extLst>
          </p:cNvPr>
          <p:cNvPicPr>
            <a:picLocks noChangeAspect="1"/>
          </p:cNvPicPr>
          <p:nvPr/>
        </p:nvPicPr>
        <p:blipFill>
          <a:blip r:embed="rId3"/>
          <a:stretch>
            <a:fillRect/>
          </a:stretch>
        </p:blipFill>
        <p:spPr>
          <a:xfrm>
            <a:off x="2058384" y="3757613"/>
            <a:ext cx="11435469" cy="2543175"/>
          </a:xfrm>
          <a:prstGeom prst="rect">
            <a:avLst/>
          </a:prstGeom>
        </p:spPr>
      </p:pic>
    </p:spTree>
    <p:extLst>
      <p:ext uri="{BB962C8B-B14F-4D97-AF65-F5344CB8AC3E}">
        <p14:creationId xmlns:p14="http://schemas.microsoft.com/office/powerpoint/2010/main" val="36402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Custom</PresentationFormat>
  <Paragraphs>0</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156</cp:revision>
  <dcterms:created xsi:type="dcterms:W3CDTF">2026-01-06T19:49:21Z</dcterms:created>
  <dcterms:modified xsi:type="dcterms:W3CDTF">2026-01-21T18:36:32Z</dcterms:modified>
</cp:coreProperties>
</file>