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handoutMasterIdLst>
    <p:handoutMasterId r:id="rId10"/>
  </p:handoutMasterIdLst>
  <p:sldIdLst>
    <p:sldId id="305" r:id="rId2"/>
    <p:sldId id="307" r:id="rId3"/>
    <p:sldId id="306" r:id="rId4"/>
    <p:sldId id="308" r:id="rId5"/>
    <p:sldId id="309" r:id="rId6"/>
    <p:sldId id="310" r:id="rId7"/>
    <p:sldId id="311" r:id="rId8"/>
    <p:sldId id="312" r:id="rId9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28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6" tIns="46243" rIns="92486" bIns="462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2486" tIns="46243" rIns="92486" bIns="46243" rtlCol="0"/>
          <a:lstStyle>
            <a:lvl1pPr algn="r">
              <a:defRPr sz="1200"/>
            </a:lvl1pPr>
          </a:lstStyle>
          <a:p>
            <a:fld id="{69866318-23C3-4EA7-8E6A-25E3C50901F1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86" tIns="46243" rIns="92486" bIns="462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668"/>
            <a:ext cx="3011699" cy="461804"/>
          </a:xfrm>
          <a:prstGeom prst="rect">
            <a:avLst/>
          </a:prstGeom>
        </p:spPr>
        <p:txBody>
          <a:bodyPr vert="horz" lIns="92486" tIns="46243" rIns="92486" bIns="46243" rtlCol="0" anchor="b"/>
          <a:lstStyle>
            <a:lvl1pPr algn="r">
              <a:defRPr sz="1200"/>
            </a:lvl1pPr>
          </a:lstStyle>
          <a:p>
            <a:fld id="{BBC6CFA0-6DBF-4884-A827-3E5CDC48E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39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6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1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47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4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11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49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7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7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8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U-ppt-2011-white-fina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634C-365A-9845-9775-8941B6FBB9ED}" type="datetimeFigureOut">
              <a:rPr lang="en-US" smtClean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EB61-6689-BD46-842D-184A5EFC08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06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ntana.box.com/" TargetMode="External"/><Relationship Id="rId2" Type="http://schemas.openxmlformats.org/officeDocument/2006/relationships/hyperlink" Target="http://www.montana.edu/bo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MSU Box for Capital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Montana State Box</a:t>
            </a:r>
            <a:endParaRPr lang="en-US" dirty="0"/>
          </a:p>
          <a:p>
            <a:r>
              <a:rPr lang="en-US" dirty="0"/>
              <a:t>Montana State Box is a new file storage and collaboration service at MSU, free to faculty, staff and students. It is a great tool available across platforms (including Windows, Mac, iOS, and Android) for storing, accessing, and sharing files easily and securely.</a:t>
            </a:r>
          </a:p>
          <a:p>
            <a:r>
              <a:rPr lang="en-US" dirty="0"/>
              <a:t>For login and other instructions please visit:</a:t>
            </a:r>
            <a:br>
              <a:rPr lang="en-US" dirty="0"/>
            </a:br>
            <a:r>
              <a:rPr lang="en-US" u="sng" dirty="0">
                <a:hlinkClick r:id="rId2"/>
              </a:rPr>
              <a:t>www.montana.edu/box</a:t>
            </a:r>
            <a:r>
              <a:rPr lang="en-US" dirty="0"/>
              <a:t>.</a:t>
            </a:r>
          </a:p>
          <a:p>
            <a:r>
              <a:rPr lang="en-US" dirty="0"/>
              <a:t>Access your Montana State Box account here: </a:t>
            </a:r>
            <a:r>
              <a:rPr lang="en-US" dirty="0">
                <a:hlinkClick r:id="rId3" tooltip="Montana State Box"/>
              </a:rPr>
              <a:t>https://montana.box.com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7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5724"/>
            <a:ext cx="9144000" cy="517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59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2" y="283779"/>
            <a:ext cx="8902263" cy="64638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6538" y="5244662"/>
            <a:ext cx="5707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will update the reports every two weeks or so.  If you need to see something more recent, please contact PM.  </a:t>
            </a:r>
          </a:p>
        </p:txBody>
      </p:sp>
      <p:cxnSp>
        <p:nvCxnSpPr>
          <p:cNvPr id="6" name="Straight Arrow Connector 5" descr="Arrow"/>
          <p:cNvCxnSpPr/>
          <p:nvPr/>
        </p:nvCxnSpPr>
        <p:spPr>
          <a:xfrm>
            <a:off x="420414" y="4950372"/>
            <a:ext cx="378372" cy="29429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 descr="Oval"/>
          <p:cNvSpPr/>
          <p:nvPr/>
        </p:nvSpPr>
        <p:spPr>
          <a:xfrm>
            <a:off x="6568966" y="2669628"/>
            <a:ext cx="1639613" cy="209155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3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3" y="252248"/>
            <a:ext cx="8954814" cy="649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8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59" y="136634"/>
            <a:ext cx="8797157" cy="6589987"/>
          </a:xfrm>
          <a:prstGeom prst="rect">
            <a:avLst/>
          </a:prstGeom>
        </p:spPr>
      </p:pic>
      <p:sp>
        <p:nvSpPr>
          <p:cNvPr id="4" name="Oval 3" descr="Oval"/>
          <p:cNvSpPr/>
          <p:nvPr/>
        </p:nvSpPr>
        <p:spPr>
          <a:xfrm>
            <a:off x="6926317" y="735724"/>
            <a:ext cx="1219200" cy="51500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 descr="Arrow up"/>
          <p:cNvSpPr/>
          <p:nvPr/>
        </p:nvSpPr>
        <p:spPr>
          <a:xfrm>
            <a:off x="7462345" y="1250731"/>
            <a:ext cx="252248" cy="31531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0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24" y="205208"/>
            <a:ext cx="8870731" cy="655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06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4703"/>
            <a:ext cx="9144000" cy="4959823"/>
          </a:xfrm>
          <a:prstGeom prst="rect">
            <a:avLst/>
          </a:prstGeom>
        </p:spPr>
      </p:pic>
      <p:sp>
        <p:nvSpPr>
          <p:cNvPr id="3" name="Oval 2" descr="Oval"/>
          <p:cNvSpPr/>
          <p:nvPr/>
        </p:nvSpPr>
        <p:spPr>
          <a:xfrm>
            <a:off x="4445876" y="987972"/>
            <a:ext cx="893379" cy="43092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1752"/>
            <a:ext cx="9144000" cy="4183117"/>
          </a:xfrm>
          <a:prstGeom prst="rect">
            <a:avLst/>
          </a:prstGeom>
        </p:spPr>
      </p:pic>
      <p:sp>
        <p:nvSpPr>
          <p:cNvPr id="3" name="Oval 2" descr="Oval"/>
          <p:cNvSpPr/>
          <p:nvPr/>
        </p:nvSpPr>
        <p:spPr>
          <a:xfrm>
            <a:off x="4677104" y="1177159"/>
            <a:ext cx="788276" cy="35735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65380" y="611180"/>
            <a:ext cx="3563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File, ‘save as’ to your computer to filter by your ORG number or search for a particular asset</a:t>
            </a:r>
          </a:p>
        </p:txBody>
      </p:sp>
    </p:spTree>
    <p:extLst>
      <p:ext uri="{BB962C8B-B14F-4D97-AF65-F5344CB8AC3E}">
        <p14:creationId xmlns:p14="http://schemas.microsoft.com/office/powerpoint/2010/main" val="28136400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B11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115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1_Custom Design</vt:lpstr>
      <vt:lpstr>New MSU Box for Capital Reports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Montana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Lambert</dc:creator>
  <cp:lastModifiedBy>Cain, Torrance</cp:lastModifiedBy>
  <cp:revision>195</cp:revision>
  <dcterms:created xsi:type="dcterms:W3CDTF">2012-04-26T20:02:36Z</dcterms:created>
  <dcterms:modified xsi:type="dcterms:W3CDTF">2019-09-17T15:09:32Z</dcterms:modified>
</cp:coreProperties>
</file>