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59310" y="461581"/>
            <a:ext cx="4425378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327288"/>
            <a:ext cx="8072119" cy="43503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lhumberger@montana.edu" TargetMode="External"/><Relationship Id="rId3" Type="http://schemas.openxmlformats.org/officeDocument/2006/relationships/hyperlink" Target="mailto:Katie.Matzinger@montana.edu" TargetMode="External"/><Relationship Id="rId4" Type="http://schemas.openxmlformats.org/officeDocument/2006/relationships/hyperlink" Target="mailto:maxt@montana.edu" TargetMode="External"/><Relationship Id="rId5" Type="http://schemas.openxmlformats.org/officeDocument/2006/relationships/hyperlink" Target="mailto:Fournier@montana.edu" TargetMode="External"/><Relationship Id="rId6" Type="http://schemas.openxmlformats.org/officeDocument/2006/relationships/hyperlink" Target="mailto:UBSHelp@montana.edu" TargetMode="Externa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Relationship Id="rId3" Type="http://schemas.openxmlformats.org/officeDocument/2006/relationships/image" Target="../media/image7.png"/><Relationship Id="rId4" Type="http://schemas.openxmlformats.org/officeDocument/2006/relationships/image" Target="../media/image8.jp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hyperlink" Target="http://WWW.montana.edulhr/Recruitment/professional/bground.html" TargetMode="Externa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1.png"/><Relationship Id="rId3" Type="http://schemas.openxmlformats.org/officeDocument/2006/relationships/image" Target="../media/image12.jp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8774" y="899162"/>
            <a:ext cx="6906259" cy="39878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L="12065" marR="5080">
              <a:lnSpc>
                <a:spcPct val="100000"/>
              </a:lnSpc>
              <a:spcBef>
                <a:spcPts val="105"/>
              </a:spcBef>
            </a:pPr>
            <a:r>
              <a:rPr dirty="0" sz="6500">
                <a:latin typeface="Britannic Bold"/>
                <a:cs typeface="Britannic Bold"/>
              </a:rPr>
              <a:t>Paying</a:t>
            </a:r>
            <a:r>
              <a:rPr dirty="0" sz="6500" spc="-80">
                <a:latin typeface="Britannic Bold"/>
                <a:cs typeface="Britannic Bold"/>
              </a:rPr>
              <a:t> </a:t>
            </a:r>
            <a:r>
              <a:rPr dirty="0" sz="6500">
                <a:latin typeface="Britannic Bold"/>
                <a:cs typeface="Britannic Bold"/>
              </a:rPr>
              <a:t>Employees/  Independent  </a:t>
            </a:r>
            <a:r>
              <a:rPr dirty="0" sz="6500" spc="-5">
                <a:latin typeface="Britannic Bold"/>
                <a:cs typeface="Britannic Bold"/>
              </a:rPr>
              <a:t>Contractors and  </a:t>
            </a:r>
            <a:r>
              <a:rPr dirty="0" sz="6500">
                <a:latin typeface="Britannic Bold"/>
                <a:cs typeface="Britannic Bold"/>
              </a:rPr>
              <a:t>Other </a:t>
            </a:r>
            <a:r>
              <a:rPr dirty="0" sz="6500" spc="-5">
                <a:latin typeface="Britannic Bold"/>
                <a:cs typeface="Britannic Bold"/>
              </a:rPr>
              <a:t>Tax</a:t>
            </a:r>
            <a:r>
              <a:rPr dirty="0" sz="6500" spc="-80">
                <a:latin typeface="Britannic Bold"/>
                <a:cs typeface="Britannic Bold"/>
              </a:rPr>
              <a:t> </a:t>
            </a:r>
            <a:r>
              <a:rPr dirty="0" sz="6500">
                <a:latin typeface="Britannic Bold"/>
                <a:cs typeface="Britannic Bold"/>
              </a:rPr>
              <a:t>Issues</a:t>
            </a:r>
            <a:endParaRPr sz="6500">
              <a:latin typeface="Britannic Bold"/>
              <a:cs typeface="Britannic Bold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81583" y="4780788"/>
            <a:ext cx="1202435" cy="12024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5186" y="461581"/>
            <a:ext cx="7935595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Which </a:t>
            </a:r>
            <a:r>
              <a:rPr dirty="0" spc="-10"/>
              <a:t>Fringe Benefits </a:t>
            </a:r>
            <a:r>
              <a:rPr dirty="0" spc="-20"/>
              <a:t>are</a:t>
            </a:r>
            <a:r>
              <a:rPr dirty="0" spc="5"/>
              <a:t> </a:t>
            </a:r>
            <a:r>
              <a:rPr dirty="0" spc="-60"/>
              <a:t>Taxable?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312"/>
            <a:ext cx="8010525" cy="41224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835025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All fringe benefits </a:t>
            </a:r>
            <a:r>
              <a:rPr dirty="0" sz="3200" spc="-15">
                <a:latin typeface="Calibri"/>
                <a:cs typeface="Calibri"/>
              </a:rPr>
              <a:t>are </a:t>
            </a:r>
            <a:r>
              <a:rPr dirty="0" sz="3200" spc="-20">
                <a:latin typeface="Calibri"/>
                <a:cs typeface="Calibri"/>
              </a:rPr>
              <a:t>taxable </a:t>
            </a:r>
            <a:r>
              <a:rPr dirty="0" sz="3200" spc="-5">
                <a:latin typeface="Calibri"/>
                <a:cs typeface="Calibri"/>
              </a:rPr>
              <a:t>unless  specifically </a:t>
            </a:r>
            <a:r>
              <a:rPr dirty="0" sz="3200" spc="-20">
                <a:latin typeface="Calibri"/>
                <a:cs typeface="Calibri"/>
              </a:rPr>
              <a:t>excluded </a:t>
            </a:r>
            <a:r>
              <a:rPr dirty="0" sz="3200" spc="-10">
                <a:latin typeface="Calibri"/>
                <a:cs typeface="Calibri"/>
              </a:rPr>
              <a:t>by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10">
                <a:latin typeface="Calibri"/>
                <a:cs typeface="Calibri"/>
              </a:rPr>
              <a:t>provision </a:t>
            </a:r>
            <a:r>
              <a:rPr dirty="0" sz="3200">
                <a:latin typeface="Calibri"/>
                <a:cs typeface="Calibri"/>
              </a:rPr>
              <a:t>of </a:t>
            </a:r>
            <a:r>
              <a:rPr dirty="0" sz="3200" spc="-5">
                <a:latin typeface="Calibri"/>
                <a:cs typeface="Calibri"/>
              </a:rPr>
              <a:t>the  </a:t>
            </a:r>
            <a:r>
              <a:rPr dirty="0" sz="3200" spc="-10">
                <a:latin typeface="Calibri"/>
                <a:cs typeface="Calibri"/>
              </a:rPr>
              <a:t>Internal </a:t>
            </a:r>
            <a:r>
              <a:rPr dirty="0" sz="3200" spc="-20">
                <a:latin typeface="Calibri"/>
                <a:cs typeface="Calibri"/>
              </a:rPr>
              <a:t>Revenue</a:t>
            </a:r>
            <a:r>
              <a:rPr dirty="0" sz="3200" spc="1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Code.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4650">
              <a:latin typeface="Times New Roman"/>
              <a:cs typeface="Times New Roman"/>
            </a:endParaRPr>
          </a:p>
          <a:p>
            <a:pPr algn="just" marL="355600" marR="508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20">
                <a:latin typeface="Calibri"/>
                <a:cs typeface="Calibri"/>
              </a:rPr>
              <a:t>fair </a:t>
            </a:r>
            <a:r>
              <a:rPr dirty="0" sz="3200" spc="-25">
                <a:latin typeface="Calibri"/>
                <a:cs typeface="Calibri"/>
              </a:rPr>
              <a:t>market </a:t>
            </a:r>
            <a:r>
              <a:rPr dirty="0" sz="3200" spc="-10">
                <a:latin typeface="Calibri"/>
                <a:cs typeface="Calibri"/>
              </a:rPr>
              <a:t>value </a:t>
            </a:r>
            <a:r>
              <a:rPr dirty="0" sz="3200">
                <a:latin typeface="Calibri"/>
                <a:cs typeface="Calibri"/>
              </a:rPr>
              <a:t>of </a:t>
            </a: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10">
                <a:latin typeface="Calibri"/>
                <a:cs typeface="Calibri"/>
              </a:rPr>
              <a:t>benefit </a:t>
            </a:r>
            <a:r>
              <a:rPr dirty="0" sz="3200" spc="-5">
                <a:latin typeface="Calibri"/>
                <a:cs typeface="Calibri"/>
              </a:rPr>
              <a:t>(i.e., </a:t>
            </a:r>
            <a:r>
              <a:rPr dirty="0" sz="3200" spc="-10">
                <a:latin typeface="Calibri"/>
                <a:cs typeface="Calibri"/>
              </a:rPr>
              <a:t>what 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20">
                <a:latin typeface="Calibri"/>
                <a:cs typeface="Calibri"/>
              </a:rPr>
              <a:t>disinterested </a:t>
            </a:r>
            <a:r>
              <a:rPr dirty="0" sz="3200" spc="-15">
                <a:latin typeface="Calibri"/>
                <a:cs typeface="Calibri"/>
              </a:rPr>
              <a:t>person </a:t>
            </a:r>
            <a:r>
              <a:rPr dirty="0" sz="3200" spc="-10">
                <a:latin typeface="Calibri"/>
                <a:cs typeface="Calibri"/>
              </a:rPr>
              <a:t>would </a:t>
            </a:r>
            <a:r>
              <a:rPr dirty="0" sz="3200" spc="-15">
                <a:latin typeface="Calibri"/>
                <a:cs typeface="Calibri"/>
              </a:rPr>
              <a:t>pay) </a:t>
            </a:r>
            <a:r>
              <a:rPr dirty="0" sz="3200" spc="-5">
                <a:latin typeface="Calibri"/>
                <a:cs typeface="Calibri"/>
              </a:rPr>
              <a:t>is subject </a:t>
            </a:r>
            <a:r>
              <a:rPr dirty="0" sz="3200" spc="-25">
                <a:latin typeface="Calibri"/>
                <a:cs typeface="Calibri"/>
              </a:rPr>
              <a:t>to  </a:t>
            </a:r>
            <a:r>
              <a:rPr dirty="0" sz="3200" spc="-5">
                <a:latin typeface="Calibri"/>
                <a:cs typeface="Calibri"/>
              </a:rPr>
              <a:t>withholding and </a:t>
            </a:r>
            <a:r>
              <a:rPr dirty="0" sz="3200" spc="-15">
                <a:latin typeface="Calibri"/>
                <a:cs typeface="Calibri"/>
              </a:rPr>
              <a:t>reported </a:t>
            </a:r>
            <a:r>
              <a:rPr dirty="0" sz="3200">
                <a:latin typeface="Calibri"/>
                <a:cs typeface="Calibri"/>
              </a:rPr>
              <a:t>as </a:t>
            </a:r>
            <a:r>
              <a:rPr dirty="0" sz="3200" spc="-5">
                <a:latin typeface="Calibri"/>
                <a:cs typeface="Calibri"/>
              </a:rPr>
              <a:t>income </a:t>
            </a:r>
            <a:r>
              <a:rPr dirty="0" sz="3200">
                <a:latin typeface="Calibri"/>
                <a:cs typeface="Calibri"/>
              </a:rPr>
              <a:t>on a </a:t>
            </a:r>
            <a:r>
              <a:rPr dirty="0" sz="3200" spc="10">
                <a:latin typeface="Calibri"/>
                <a:cs typeface="Calibri"/>
              </a:rPr>
              <a:t>W-2  </a:t>
            </a:r>
            <a:r>
              <a:rPr dirty="0" sz="3200" spc="-5">
                <a:latin typeface="Calibri"/>
                <a:cs typeface="Calibri"/>
              </a:rPr>
              <a:t>in the </a:t>
            </a:r>
            <a:r>
              <a:rPr dirty="0" sz="3200" spc="-10">
                <a:latin typeface="Calibri"/>
                <a:cs typeface="Calibri"/>
              </a:rPr>
              <a:t>year </a:t>
            </a: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10">
                <a:latin typeface="Calibri"/>
                <a:cs typeface="Calibri"/>
              </a:rPr>
              <a:t>benefit </a:t>
            </a:r>
            <a:r>
              <a:rPr dirty="0" sz="3200" spc="-5">
                <a:latin typeface="Calibri"/>
                <a:cs typeface="Calibri"/>
              </a:rPr>
              <a:t>is</a:t>
            </a:r>
            <a:r>
              <a:rPr dirty="0" sz="3200" spc="3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received.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0999" y="563689"/>
            <a:ext cx="807529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/>
              <a:t>What Fringe </a:t>
            </a:r>
            <a:r>
              <a:rPr dirty="0" sz="3200" spc="-10"/>
              <a:t>Benefits </a:t>
            </a:r>
            <a:r>
              <a:rPr dirty="0" sz="3200" spc="-15"/>
              <a:t>are Excluded from</a:t>
            </a:r>
            <a:r>
              <a:rPr dirty="0" sz="3200" spc="25"/>
              <a:t> </a:t>
            </a:r>
            <a:r>
              <a:rPr dirty="0" sz="3200" spc="-5"/>
              <a:t>Income?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607312"/>
            <a:ext cx="7480300" cy="41281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Internal </a:t>
            </a:r>
            <a:r>
              <a:rPr dirty="0" sz="3200" spc="-20">
                <a:latin typeface="Calibri"/>
                <a:cs typeface="Calibri"/>
              </a:rPr>
              <a:t>Revenue </a:t>
            </a:r>
            <a:r>
              <a:rPr dirty="0" sz="3200" spc="-5">
                <a:latin typeface="Calibri"/>
                <a:cs typeface="Calibri"/>
              </a:rPr>
              <a:t>Code §132(a) </a:t>
            </a:r>
            <a:r>
              <a:rPr dirty="0" sz="3200" spc="-10">
                <a:latin typeface="Calibri"/>
                <a:cs typeface="Calibri"/>
              </a:rPr>
              <a:t>provides </a:t>
            </a:r>
            <a:r>
              <a:rPr dirty="0" sz="3200">
                <a:latin typeface="Calibri"/>
                <a:cs typeface="Calibri"/>
              </a:rPr>
              <a:t>an  </a:t>
            </a:r>
            <a:r>
              <a:rPr dirty="0" sz="3200" spc="-15">
                <a:latin typeface="Calibri"/>
                <a:cs typeface="Calibri"/>
              </a:rPr>
              <a:t>exclusion from gross </a:t>
            </a:r>
            <a:r>
              <a:rPr dirty="0" sz="3200" spc="-5">
                <a:latin typeface="Calibri"/>
                <a:cs typeface="Calibri"/>
              </a:rPr>
              <a:t>income </a:t>
            </a:r>
            <a:r>
              <a:rPr dirty="0" sz="3200" spc="-30">
                <a:latin typeface="Calibri"/>
                <a:cs typeface="Calibri"/>
              </a:rPr>
              <a:t>for </a:t>
            </a:r>
            <a:r>
              <a:rPr dirty="0" sz="3200" spc="-20">
                <a:latin typeface="Calibri"/>
                <a:cs typeface="Calibri"/>
              </a:rPr>
              <a:t>any </a:t>
            </a:r>
            <a:r>
              <a:rPr dirty="0" sz="3200" spc="-10">
                <a:latin typeface="Calibri"/>
                <a:cs typeface="Calibri"/>
              </a:rPr>
              <a:t>fringe  benefit </a:t>
            </a:r>
            <a:r>
              <a:rPr dirty="0" sz="3200" spc="-5">
                <a:latin typeface="Calibri"/>
                <a:cs typeface="Calibri"/>
              </a:rPr>
              <a:t>which qualifies </a:t>
            </a:r>
            <a:r>
              <a:rPr dirty="0" sz="3200">
                <a:latin typeface="Calibri"/>
                <a:cs typeface="Calibri"/>
              </a:rPr>
              <a:t>as</a:t>
            </a:r>
            <a:r>
              <a:rPr dirty="0" sz="3200" spc="40">
                <a:latin typeface="Calibri"/>
                <a:cs typeface="Calibri"/>
              </a:rPr>
              <a:t> </a:t>
            </a:r>
            <a:r>
              <a:rPr dirty="0" sz="3200" spc="20">
                <a:latin typeface="Calibri"/>
                <a:cs typeface="Calibri"/>
              </a:rPr>
              <a:t>a—</a:t>
            </a:r>
            <a:endParaRPr sz="3200">
              <a:latin typeface="Calibri"/>
              <a:cs typeface="Calibri"/>
            </a:endParaRPr>
          </a:p>
          <a:p>
            <a:pPr lvl="1" marL="1219200" indent="-406400">
              <a:lnSpc>
                <a:spcPct val="100000"/>
              </a:lnSpc>
              <a:spcBef>
                <a:spcPts val="615"/>
              </a:spcBef>
              <a:buAutoNum type="arabicParenBoth"/>
              <a:tabLst>
                <a:tab pos="1219835" algn="l"/>
              </a:tabLst>
            </a:pPr>
            <a:r>
              <a:rPr dirty="0" sz="2400" spc="-5">
                <a:latin typeface="Calibri"/>
                <a:cs typeface="Calibri"/>
              </a:rPr>
              <a:t>de </a:t>
            </a:r>
            <a:r>
              <a:rPr dirty="0" sz="2400">
                <a:latin typeface="Calibri"/>
                <a:cs typeface="Calibri"/>
              </a:rPr>
              <a:t>minimis</a:t>
            </a:r>
            <a:r>
              <a:rPr dirty="0" sz="2400" spc="-3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fringe</a:t>
            </a:r>
            <a:endParaRPr sz="2400">
              <a:latin typeface="Calibri"/>
              <a:cs typeface="Calibri"/>
            </a:endParaRPr>
          </a:p>
          <a:p>
            <a:pPr lvl="1" marL="1219200" indent="-406400">
              <a:lnSpc>
                <a:spcPct val="100000"/>
              </a:lnSpc>
              <a:spcBef>
                <a:spcPts val="580"/>
              </a:spcBef>
              <a:buAutoNum type="arabicParenBoth"/>
              <a:tabLst>
                <a:tab pos="1219835" algn="l"/>
              </a:tabLst>
            </a:pPr>
            <a:r>
              <a:rPr dirty="0" sz="2400" spc="-10">
                <a:latin typeface="Calibri"/>
                <a:cs typeface="Calibri"/>
              </a:rPr>
              <a:t>working condition</a:t>
            </a:r>
            <a:r>
              <a:rPr dirty="0" sz="2400" spc="-2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fringe</a:t>
            </a:r>
            <a:endParaRPr sz="2400">
              <a:latin typeface="Calibri"/>
              <a:cs typeface="Calibri"/>
            </a:endParaRPr>
          </a:p>
          <a:p>
            <a:pPr lvl="1" marL="1219200" indent="-406400">
              <a:lnSpc>
                <a:spcPct val="100000"/>
              </a:lnSpc>
              <a:spcBef>
                <a:spcPts val="575"/>
              </a:spcBef>
              <a:buAutoNum type="arabicParenBoth"/>
              <a:tabLst>
                <a:tab pos="1219835" algn="l"/>
              </a:tabLst>
            </a:pPr>
            <a:r>
              <a:rPr dirty="0" sz="2400" spc="-10">
                <a:latin typeface="Calibri"/>
                <a:cs typeface="Calibri"/>
              </a:rPr>
              <a:t>no-additional-cost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service</a:t>
            </a:r>
            <a:endParaRPr sz="2400">
              <a:latin typeface="Calibri"/>
              <a:cs typeface="Calibri"/>
            </a:endParaRPr>
          </a:p>
          <a:p>
            <a:pPr lvl="1" marL="1219200" indent="-406400">
              <a:lnSpc>
                <a:spcPct val="100000"/>
              </a:lnSpc>
              <a:spcBef>
                <a:spcPts val="575"/>
              </a:spcBef>
              <a:buAutoNum type="arabicParenBoth"/>
              <a:tabLst>
                <a:tab pos="1219835" algn="l"/>
              </a:tabLst>
            </a:pPr>
            <a:r>
              <a:rPr dirty="0" sz="2400" spc="-5">
                <a:latin typeface="Calibri"/>
                <a:cs typeface="Calibri"/>
              </a:rPr>
              <a:t>qualified </a:t>
            </a:r>
            <a:r>
              <a:rPr dirty="0" sz="2400" spc="-10">
                <a:latin typeface="Calibri"/>
                <a:cs typeface="Calibri"/>
              </a:rPr>
              <a:t>transportation</a:t>
            </a:r>
            <a:r>
              <a:rPr dirty="0" sz="2400" spc="-2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fringe</a:t>
            </a:r>
            <a:endParaRPr sz="2400">
              <a:latin typeface="Calibri"/>
              <a:cs typeface="Calibri"/>
            </a:endParaRPr>
          </a:p>
          <a:p>
            <a:pPr lvl="1" marL="1219200" indent="-406400">
              <a:lnSpc>
                <a:spcPct val="100000"/>
              </a:lnSpc>
              <a:spcBef>
                <a:spcPts val="575"/>
              </a:spcBef>
              <a:buAutoNum type="arabicParenBoth"/>
              <a:tabLst>
                <a:tab pos="1219835" algn="l"/>
              </a:tabLst>
            </a:pPr>
            <a:r>
              <a:rPr dirty="0" sz="2400" spc="-5">
                <a:latin typeface="Calibri"/>
                <a:cs typeface="Calibri"/>
              </a:rPr>
              <a:t>qualified employee </a:t>
            </a:r>
            <a:r>
              <a:rPr dirty="0" sz="2400" spc="-10">
                <a:latin typeface="Calibri"/>
                <a:cs typeface="Calibri"/>
              </a:rPr>
              <a:t>discount;</a:t>
            </a:r>
            <a:r>
              <a:rPr dirty="0" sz="2400" spc="-2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or</a:t>
            </a:r>
            <a:endParaRPr sz="2400">
              <a:latin typeface="Calibri"/>
              <a:cs typeface="Calibri"/>
            </a:endParaRPr>
          </a:p>
          <a:p>
            <a:pPr lvl="1" marL="1219200" indent="-406400">
              <a:lnSpc>
                <a:spcPct val="100000"/>
              </a:lnSpc>
              <a:spcBef>
                <a:spcPts val="575"/>
              </a:spcBef>
              <a:buAutoNum type="arabicParenBoth"/>
              <a:tabLst>
                <a:tab pos="1219835" algn="l"/>
              </a:tabLst>
            </a:pPr>
            <a:r>
              <a:rPr dirty="0" sz="2400" spc="-5">
                <a:latin typeface="Calibri"/>
                <a:cs typeface="Calibri"/>
              </a:rPr>
              <a:t>qualified moving </a:t>
            </a:r>
            <a:r>
              <a:rPr dirty="0" sz="2400" spc="-10">
                <a:latin typeface="Calibri"/>
                <a:cs typeface="Calibri"/>
              </a:rPr>
              <a:t>expense reimbursement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4902" y="461581"/>
            <a:ext cx="7393305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What is Considered </a:t>
            </a:r>
            <a:r>
              <a:rPr dirty="0"/>
              <a:t>De</a:t>
            </a:r>
            <a:r>
              <a:rPr dirty="0" spc="-90"/>
              <a:t> </a:t>
            </a:r>
            <a:r>
              <a:rPr dirty="0"/>
              <a:t>Minimis?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0385"/>
            <a:ext cx="8046084" cy="4317365"/>
          </a:xfrm>
          <a:prstGeom prst="rect">
            <a:avLst/>
          </a:prstGeom>
        </p:spPr>
        <p:txBody>
          <a:bodyPr wrap="square" lIns="0" tIns="10985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5">
                <a:latin typeface="Calibri"/>
                <a:cs typeface="Calibri"/>
              </a:rPr>
              <a:t>IRS </a:t>
            </a:r>
            <a:r>
              <a:rPr dirty="0" sz="3200" spc="-10">
                <a:latin typeface="Calibri"/>
                <a:cs typeface="Calibri"/>
              </a:rPr>
              <a:t>Regulations </a:t>
            </a:r>
            <a:r>
              <a:rPr dirty="0" sz="3200" spc="-5">
                <a:latin typeface="Calibri"/>
                <a:cs typeface="Calibri"/>
              </a:rPr>
              <a:t>do </a:t>
            </a:r>
            <a:r>
              <a:rPr dirty="0" sz="3200">
                <a:latin typeface="Calibri"/>
                <a:cs typeface="Calibri"/>
              </a:rPr>
              <a:t>not </a:t>
            </a:r>
            <a:r>
              <a:rPr dirty="0" sz="3200" spc="-10">
                <a:latin typeface="Calibri"/>
                <a:cs typeface="Calibri"/>
              </a:rPr>
              <a:t>define </a:t>
            </a:r>
            <a:r>
              <a:rPr dirty="0" sz="3200">
                <a:latin typeface="Calibri"/>
                <a:cs typeface="Calibri"/>
              </a:rPr>
              <a:t>―De</a:t>
            </a:r>
            <a:r>
              <a:rPr dirty="0" sz="3200" spc="4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Minimis‖</a:t>
            </a:r>
            <a:endParaRPr sz="3200">
              <a:latin typeface="Calibri"/>
              <a:cs typeface="Calibri"/>
            </a:endParaRPr>
          </a:p>
          <a:p>
            <a:pPr algn="just" marL="355600" marR="50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Other </a:t>
            </a:r>
            <a:r>
              <a:rPr dirty="0" sz="3200" spc="-10">
                <a:latin typeface="Calibri"/>
                <a:cs typeface="Calibri"/>
              </a:rPr>
              <a:t>regulations </a:t>
            </a:r>
            <a:r>
              <a:rPr dirty="0" sz="3200" spc="-5">
                <a:latin typeface="Calibri"/>
                <a:cs typeface="Calibri"/>
              </a:rPr>
              <a:t>permit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5">
                <a:latin typeface="Calibri"/>
                <a:cs typeface="Calibri"/>
              </a:rPr>
              <a:t>business gift </a:t>
            </a:r>
            <a:r>
              <a:rPr dirty="0" sz="3200">
                <a:latin typeface="Calibri"/>
                <a:cs typeface="Calibri"/>
              </a:rPr>
              <a:t>of </a:t>
            </a:r>
            <a:r>
              <a:rPr dirty="0" sz="3200" spc="-5">
                <a:latin typeface="Calibri"/>
                <a:cs typeface="Calibri"/>
              </a:rPr>
              <a:t>$25  </a:t>
            </a:r>
            <a:r>
              <a:rPr dirty="0" sz="3200">
                <a:latin typeface="Calibri"/>
                <a:cs typeface="Calibri"/>
              </a:rPr>
              <a:t>or </a:t>
            </a:r>
            <a:r>
              <a:rPr dirty="0" sz="3200" spc="-5">
                <a:latin typeface="Calibri"/>
                <a:cs typeface="Calibri"/>
              </a:rPr>
              <a:t>less </a:t>
            </a:r>
            <a:r>
              <a:rPr dirty="0" sz="3200" spc="-25">
                <a:latin typeface="Calibri"/>
                <a:cs typeface="Calibri"/>
              </a:rPr>
              <a:t>to </a:t>
            </a:r>
            <a:r>
              <a:rPr dirty="0" sz="3200" spc="-5">
                <a:latin typeface="Calibri"/>
                <a:cs typeface="Calibri"/>
              </a:rPr>
              <a:t>be </a:t>
            </a:r>
            <a:r>
              <a:rPr dirty="0" sz="3200" spc="-10">
                <a:latin typeface="Calibri"/>
                <a:cs typeface="Calibri"/>
              </a:rPr>
              <a:t>given </a:t>
            </a:r>
            <a:r>
              <a:rPr dirty="0" sz="3200" spc="-25">
                <a:latin typeface="Calibri"/>
                <a:cs typeface="Calibri"/>
              </a:rPr>
              <a:t>to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10">
                <a:latin typeface="Calibri"/>
                <a:cs typeface="Calibri"/>
              </a:rPr>
              <a:t>client, </a:t>
            </a:r>
            <a:r>
              <a:rPr dirty="0" sz="3200" spc="-5">
                <a:latin typeface="Calibri"/>
                <a:cs typeface="Calibri"/>
              </a:rPr>
              <a:t>so some use $25  </a:t>
            </a:r>
            <a:r>
              <a:rPr dirty="0" sz="3200">
                <a:latin typeface="Calibri"/>
                <a:cs typeface="Calibri"/>
              </a:rPr>
              <a:t>as a</a:t>
            </a:r>
            <a:r>
              <a:rPr dirty="0" sz="3200" spc="-1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limit</a:t>
            </a:r>
            <a:endParaRPr sz="3200">
              <a:latin typeface="Calibri"/>
              <a:cs typeface="Calibri"/>
            </a:endParaRPr>
          </a:p>
          <a:p>
            <a:pPr marL="355600" marR="140716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15">
                <a:latin typeface="Calibri"/>
                <a:cs typeface="Calibri"/>
              </a:rPr>
              <a:t>IRS Auditor’s </a:t>
            </a:r>
            <a:r>
              <a:rPr dirty="0" sz="3200" spc="-5">
                <a:latin typeface="Calibri"/>
                <a:cs typeface="Calibri"/>
              </a:rPr>
              <a:t>Fringe </a:t>
            </a:r>
            <a:r>
              <a:rPr dirty="0" sz="3200" spc="-10">
                <a:latin typeface="Calibri"/>
                <a:cs typeface="Calibri"/>
              </a:rPr>
              <a:t>Benefit </a:t>
            </a:r>
            <a:r>
              <a:rPr dirty="0" sz="3200" spc="-5">
                <a:latin typeface="Calibri"/>
                <a:cs typeface="Calibri"/>
              </a:rPr>
              <a:t>Guide  discusses </a:t>
            </a:r>
            <a:r>
              <a:rPr dirty="0" sz="3200" spc="-10">
                <a:latin typeface="Calibri"/>
                <a:cs typeface="Calibri"/>
              </a:rPr>
              <a:t>that </a:t>
            </a:r>
            <a:r>
              <a:rPr dirty="0" sz="3200" spc="-5">
                <a:latin typeface="Calibri"/>
                <a:cs typeface="Calibri"/>
              </a:rPr>
              <a:t>$100 is </a:t>
            </a:r>
            <a:r>
              <a:rPr dirty="0" sz="3200" spc="-30">
                <a:latin typeface="Calibri"/>
                <a:cs typeface="Calibri"/>
              </a:rPr>
              <a:t>NOT </a:t>
            </a:r>
            <a:r>
              <a:rPr dirty="0" sz="3200" spc="-5">
                <a:latin typeface="Calibri"/>
                <a:cs typeface="Calibri"/>
              </a:rPr>
              <a:t>de</a:t>
            </a:r>
            <a:r>
              <a:rPr dirty="0" sz="3200" spc="8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minimis</a:t>
            </a:r>
            <a:endParaRPr sz="3200">
              <a:latin typeface="Calibri"/>
              <a:cs typeface="Calibri"/>
            </a:endParaRPr>
          </a:p>
          <a:p>
            <a:pPr marL="355600" marR="4191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20">
                <a:latin typeface="Calibri"/>
                <a:cs typeface="Calibri"/>
              </a:rPr>
              <a:t>So, </a:t>
            </a:r>
            <a:r>
              <a:rPr dirty="0" sz="3200" spc="-10">
                <a:latin typeface="Calibri"/>
                <a:cs typeface="Calibri"/>
              </a:rPr>
              <a:t>between </a:t>
            </a:r>
            <a:r>
              <a:rPr dirty="0" sz="3200" spc="-5">
                <a:latin typeface="Calibri"/>
                <a:cs typeface="Calibri"/>
              </a:rPr>
              <a:t>$25 and $100 is </a:t>
            </a:r>
            <a:r>
              <a:rPr dirty="0" sz="3200" spc="-45">
                <a:latin typeface="Calibri"/>
                <a:cs typeface="Calibri"/>
              </a:rPr>
              <a:t>risky, </a:t>
            </a:r>
            <a:r>
              <a:rPr dirty="0" sz="3200" spc="-5">
                <a:latin typeface="Calibri"/>
                <a:cs typeface="Calibri"/>
              </a:rPr>
              <a:t>but </a:t>
            </a:r>
            <a:r>
              <a:rPr dirty="0" sz="3200" spc="-15">
                <a:latin typeface="Calibri"/>
                <a:cs typeface="Calibri"/>
              </a:rPr>
              <a:t>there </a:t>
            </a:r>
            <a:r>
              <a:rPr dirty="0" sz="3200" spc="-5">
                <a:latin typeface="Calibri"/>
                <a:cs typeface="Calibri"/>
              </a:rPr>
              <a:t>is  no clear</a:t>
            </a:r>
            <a:r>
              <a:rPr dirty="0" sz="3200" spc="-1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guidance.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5018" y="461581"/>
            <a:ext cx="7572375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25"/>
              <a:t>Working </a:t>
            </a:r>
            <a:r>
              <a:rPr dirty="0"/>
              <a:t>Condition </a:t>
            </a:r>
            <a:r>
              <a:rPr dirty="0" spc="-10"/>
              <a:t>Fringe</a:t>
            </a:r>
            <a:r>
              <a:rPr dirty="0" spc="-55"/>
              <a:t> </a:t>
            </a:r>
            <a:r>
              <a:rPr dirty="0" spc="-5"/>
              <a:t>Benefit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63115"/>
            <a:ext cx="8049259" cy="439991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355600" marR="5080" indent="-342900">
              <a:lnSpc>
                <a:spcPts val="3240"/>
              </a:lnSpc>
              <a:spcBef>
                <a:spcPts val="5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000" spc="-10">
                <a:latin typeface="Calibri"/>
                <a:cs typeface="Calibri"/>
              </a:rPr>
              <a:t>Items that, </a:t>
            </a:r>
            <a:r>
              <a:rPr dirty="0" sz="3000" spc="-5">
                <a:latin typeface="Calibri"/>
                <a:cs typeface="Calibri"/>
              </a:rPr>
              <a:t>had the </a:t>
            </a:r>
            <a:r>
              <a:rPr dirty="0" sz="3000" spc="-10">
                <a:latin typeface="Calibri"/>
                <a:cs typeface="Calibri"/>
              </a:rPr>
              <a:t>employee </a:t>
            </a:r>
            <a:r>
              <a:rPr dirty="0" sz="3000" spc="-5">
                <a:latin typeface="Calibri"/>
                <a:cs typeface="Calibri"/>
              </a:rPr>
              <a:t>paid </a:t>
            </a:r>
            <a:r>
              <a:rPr dirty="0" sz="3000" spc="-25">
                <a:latin typeface="Calibri"/>
                <a:cs typeface="Calibri"/>
              </a:rPr>
              <a:t>for </a:t>
            </a:r>
            <a:r>
              <a:rPr dirty="0" sz="3000" spc="-10">
                <a:latin typeface="Calibri"/>
                <a:cs typeface="Calibri"/>
              </a:rPr>
              <a:t>themselves  would </a:t>
            </a:r>
            <a:r>
              <a:rPr dirty="0" sz="3000" spc="-20">
                <a:latin typeface="Calibri"/>
                <a:cs typeface="Calibri"/>
              </a:rPr>
              <a:t>have </a:t>
            </a:r>
            <a:r>
              <a:rPr dirty="0" sz="3000" spc="-5">
                <a:latin typeface="Calibri"/>
                <a:cs typeface="Calibri"/>
              </a:rPr>
              <a:t>been deductible </a:t>
            </a:r>
            <a:r>
              <a:rPr dirty="0" sz="3000">
                <a:latin typeface="Calibri"/>
                <a:cs typeface="Calibri"/>
              </a:rPr>
              <a:t>on </a:t>
            </a:r>
            <a:r>
              <a:rPr dirty="0" sz="3000" spc="-5">
                <a:latin typeface="Calibri"/>
                <a:cs typeface="Calibri"/>
              </a:rPr>
              <a:t>their </a:t>
            </a:r>
            <a:r>
              <a:rPr dirty="0" sz="3000" spc="-20">
                <a:latin typeface="Calibri"/>
                <a:cs typeface="Calibri"/>
              </a:rPr>
              <a:t>tax </a:t>
            </a:r>
            <a:r>
              <a:rPr dirty="0" sz="3000" spc="-15">
                <a:latin typeface="Calibri"/>
                <a:cs typeface="Calibri"/>
              </a:rPr>
              <a:t>return,  are </a:t>
            </a:r>
            <a:r>
              <a:rPr dirty="0" sz="3000" spc="-10">
                <a:latin typeface="Calibri"/>
                <a:cs typeface="Calibri"/>
              </a:rPr>
              <a:t>considered </a:t>
            </a:r>
            <a:r>
              <a:rPr dirty="0" sz="3000" spc="-15">
                <a:latin typeface="Calibri"/>
                <a:cs typeface="Calibri"/>
              </a:rPr>
              <a:t>tax-free </a:t>
            </a:r>
            <a:r>
              <a:rPr dirty="0" sz="3000" spc="-10">
                <a:latin typeface="Calibri"/>
                <a:cs typeface="Calibri"/>
              </a:rPr>
              <a:t>working </a:t>
            </a:r>
            <a:r>
              <a:rPr dirty="0" sz="3000" spc="-5">
                <a:latin typeface="Calibri"/>
                <a:cs typeface="Calibri"/>
              </a:rPr>
              <a:t>condition </a:t>
            </a:r>
            <a:r>
              <a:rPr dirty="0" sz="3000" spc="-10">
                <a:latin typeface="Calibri"/>
                <a:cs typeface="Calibri"/>
              </a:rPr>
              <a:t>fringe  benefits because they </a:t>
            </a:r>
            <a:r>
              <a:rPr dirty="0" sz="3000" spc="-15">
                <a:latin typeface="Calibri"/>
                <a:cs typeface="Calibri"/>
              </a:rPr>
              <a:t>are </a:t>
            </a:r>
            <a:r>
              <a:rPr dirty="0" sz="3000" spc="-10">
                <a:latin typeface="Calibri"/>
                <a:cs typeface="Calibri"/>
              </a:rPr>
              <a:t>ordinary </a:t>
            </a:r>
            <a:r>
              <a:rPr dirty="0" sz="3000" spc="-5">
                <a:latin typeface="Calibri"/>
                <a:cs typeface="Calibri"/>
              </a:rPr>
              <a:t>and necessary  in the </a:t>
            </a:r>
            <a:r>
              <a:rPr dirty="0" sz="3000" spc="-10">
                <a:latin typeface="Calibri"/>
                <a:cs typeface="Calibri"/>
              </a:rPr>
              <a:t>performance </a:t>
            </a:r>
            <a:r>
              <a:rPr dirty="0" sz="3000">
                <a:latin typeface="Calibri"/>
                <a:cs typeface="Calibri"/>
              </a:rPr>
              <a:t>of </a:t>
            </a:r>
            <a:r>
              <a:rPr dirty="0" sz="3000" spc="-5">
                <a:latin typeface="Calibri"/>
                <a:cs typeface="Calibri"/>
              </a:rPr>
              <a:t>duties </a:t>
            </a:r>
            <a:r>
              <a:rPr dirty="0" sz="3000" spc="-10">
                <a:latin typeface="Calibri"/>
                <a:cs typeface="Calibri"/>
              </a:rPr>
              <a:t>(Publication</a:t>
            </a:r>
            <a:r>
              <a:rPr dirty="0" sz="3000" spc="-45">
                <a:latin typeface="Calibri"/>
                <a:cs typeface="Calibri"/>
              </a:rPr>
              <a:t> </a:t>
            </a:r>
            <a:r>
              <a:rPr dirty="0" sz="3000">
                <a:latin typeface="Calibri"/>
                <a:cs typeface="Calibri"/>
              </a:rPr>
              <a:t>529)</a:t>
            </a:r>
            <a:endParaRPr sz="3000">
              <a:latin typeface="Calibri"/>
              <a:cs typeface="Calibri"/>
            </a:endParaRPr>
          </a:p>
          <a:p>
            <a:pPr marL="812800">
              <a:lnSpc>
                <a:spcPct val="100000"/>
              </a:lnSpc>
              <a:spcBef>
                <a:spcPts val="275"/>
              </a:spcBef>
            </a:pPr>
            <a:r>
              <a:rPr dirty="0" sz="2200" spc="-10">
                <a:latin typeface="Calibri"/>
                <a:cs typeface="Calibri"/>
              </a:rPr>
              <a:t>–Uniforms</a:t>
            </a:r>
            <a:endParaRPr sz="2200">
              <a:latin typeface="Calibri"/>
              <a:cs typeface="Calibri"/>
            </a:endParaRPr>
          </a:p>
          <a:p>
            <a:pPr marL="812800">
              <a:lnSpc>
                <a:spcPct val="100000"/>
              </a:lnSpc>
              <a:spcBef>
                <a:spcPts val="260"/>
              </a:spcBef>
            </a:pPr>
            <a:r>
              <a:rPr dirty="0" sz="2200" spc="-35">
                <a:latin typeface="Calibri"/>
                <a:cs typeface="Calibri"/>
              </a:rPr>
              <a:t>–Tools </a:t>
            </a:r>
            <a:r>
              <a:rPr dirty="0" sz="2200" spc="-5">
                <a:latin typeface="Calibri"/>
                <a:cs typeface="Calibri"/>
              </a:rPr>
              <a:t>and</a:t>
            </a:r>
            <a:r>
              <a:rPr dirty="0" sz="2200" spc="30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equipment</a:t>
            </a:r>
            <a:endParaRPr sz="2200">
              <a:latin typeface="Calibri"/>
              <a:cs typeface="Calibri"/>
            </a:endParaRPr>
          </a:p>
          <a:p>
            <a:pPr marL="812800">
              <a:lnSpc>
                <a:spcPct val="100000"/>
              </a:lnSpc>
              <a:spcBef>
                <a:spcPts val="265"/>
              </a:spcBef>
            </a:pPr>
            <a:r>
              <a:rPr dirty="0" sz="2200" spc="-10">
                <a:latin typeface="Calibri"/>
                <a:cs typeface="Calibri"/>
              </a:rPr>
              <a:t>–Professional</a:t>
            </a:r>
            <a:r>
              <a:rPr dirty="0" sz="2200" spc="-1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licenses</a:t>
            </a:r>
            <a:endParaRPr sz="2200">
              <a:latin typeface="Calibri"/>
              <a:cs typeface="Calibri"/>
            </a:endParaRPr>
          </a:p>
          <a:p>
            <a:pPr marL="812800">
              <a:lnSpc>
                <a:spcPct val="100000"/>
              </a:lnSpc>
              <a:spcBef>
                <a:spcPts val="265"/>
              </a:spcBef>
            </a:pPr>
            <a:r>
              <a:rPr dirty="0" sz="2200" spc="-40">
                <a:latin typeface="Calibri"/>
                <a:cs typeface="Calibri"/>
              </a:rPr>
              <a:t>–Travel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expenses</a:t>
            </a:r>
            <a:endParaRPr sz="2200">
              <a:latin typeface="Calibri"/>
              <a:cs typeface="Calibri"/>
            </a:endParaRPr>
          </a:p>
          <a:p>
            <a:pPr marL="413384" marR="179705">
              <a:lnSpc>
                <a:spcPts val="2810"/>
              </a:lnSpc>
              <a:spcBef>
                <a:spcPts val="635"/>
              </a:spcBef>
            </a:pPr>
            <a:r>
              <a:rPr dirty="0" sz="2600" spc="-10">
                <a:latin typeface="Calibri"/>
                <a:cs typeface="Calibri"/>
              </a:rPr>
              <a:t>Examples: </a:t>
            </a:r>
            <a:r>
              <a:rPr dirty="0" sz="2600">
                <a:latin typeface="Calibri"/>
                <a:cs typeface="Calibri"/>
              </a:rPr>
              <a:t>a </a:t>
            </a:r>
            <a:r>
              <a:rPr dirty="0" sz="2600" spc="-10">
                <a:latin typeface="Calibri"/>
                <a:cs typeface="Calibri"/>
              </a:rPr>
              <a:t>carpenter’s </a:t>
            </a:r>
            <a:r>
              <a:rPr dirty="0" sz="2600" spc="-60">
                <a:latin typeface="Calibri"/>
                <a:cs typeface="Calibri"/>
              </a:rPr>
              <a:t>saw, </a:t>
            </a:r>
            <a:r>
              <a:rPr dirty="0" sz="2600">
                <a:latin typeface="Calibri"/>
                <a:cs typeface="Calibri"/>
              </a:rPr>
              <a:t>an </a:t>
            </a:r>
            <a:r>
              <a:rPr dirty="0" sz="2600" spc="-15">
                <a:latin typeface="Calibri"/>
                <a:cs typeface="Calibri"/>
              </a:rPr>
              <a:t>accountant’s </a:t>
            </a:r>
            <a:r>
              <a:rPr dirty="0" sz="2600" spc="-30">
                <a:latin typeface="Calibri"/>
                <a:cs typeface="Calibri"/>
              </a:rPr>
              <a:t>calculator,  </a:t>
            </a:r>
            <a:r>
              <a:rPr dirty="0" sz="2600">
                <a:latin typeface="Calibri"/>
                <a:cs typeface="Calibri"/>
              </a:rPr>
              <a:t>a police </a:t>
            </a:r>
            <a:r>
              <a:rPr dirty="0" sz="2600" spc="-10">
                <a:latin typeface="Calibri"/>
                <a:cs typeface="Calibri"/>
              </a:rPr>
              <a:t>officer’s</a:t>
            </a:r>
            <a:r>
              <a:rPr dirty="0" sz="2600" spc="-45">
                <a:latin typeface="Calibri"/>
                <a:cs typeface="Calibri"/>
              </a:rPr>
              <a:t> </a:t>
            </a:r>
            <a:r>
              <a:rPr dirty="0" sz="2600" spc="-10">
                <a:latin typeface="Calibri"/>
                <a:cs typeface="Calibri"/>
              </a:rPr>
              <a:t>uniform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13529" y="461581"/>
            <a:ext cx="1915795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</a:t>
            </a:r>
            <a:r>
              <a:rPr dirty="0" spc="-5"/>
              <a:t>l</a:t>
            </a:r>
            <a:r>
              <a:rPr dirty="0" spc="5"/>
              <a:t>o</a:t>
            </a:r>
            <a:r>
              <a:rPr dirty="0"/>
              <a:t>th</a:t>
            </a:r>
            <a:r>
              <a:rPr dirty="0" spc="-5"/>
              <a:t>i</a:t>
            </a:r>
            <a:r>
              <a:rPr dirty="0"/>
              <a:t>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432124"/>
            <a:ext cx="7813040" cy="41224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45">
                <a:latin typeface="Calibri"/>
                <a:cs typeface="Calibri"/>
              </a:rPr>
              <a:t>To </a:t>
            </a:r>
            <a:r>
              <a:rPr dirty="0" sz="3200" spc="-5">
                <a:latin typeface="Calibri"/>
                <a:cs typeface="Calibri"/>
              </a:rPr>
              <a:t>qualify </a:t>
            </a:r>
            <a:r>
              <a:rPr dirty="0" sz="3200" spc="-30">
                <a:latin typeface="Calibri"/>
                <a:cs typeface="Calibri"/>
              </a:rPr>
              <a:t>for </a:t>
            </a:r>
            <a:r>
              <a:rPr dirty="0" sz="3200" spc="-15">
                <a:latin typeface="Calibri"/>
                <a:cs typeface="Calibri"/>
              </a:rPr>
              <a:t>tax-free treatment, </a:t>
            </a:r>
            <a:r>
              <a:rPr dirty="0" sz="3200" spc="-10">
                <a:latin typeface="Calibri"/>
                <a:cs typeface="Calibri"/>
              </a:rPr>
              <a:t>provision </a:t>
            </a:r>
            <a:r>
              <a:rPr dirty="0" sz="3200">
                <a:latin typeface="Calibri"/>
                <a:cs typeface="Calibri"/>
              </a:rPr>
              <a:t>of  </a:t>
            </a:r>
            <a:r>
              <a:rPr dirty="0" sz="3200" spc="-5">
                <a:latin typeface="Calibri"/>
                <a:cs typeface="Calibri"/>
              </a:rPr>
              <a:t>clothing </a:t>
            </a:r>
            <a:r>
              <a:rPr dirty="0" sz="3200" spc="-15">
                <a:latin typeface="Calibri"/>
                <a:cs typeface="Calibri"/>
              </a:rPr>
              <a:t>must </a:t>
            </a:r>
            <a:r>
              <a:rPr dirty="0" sz="3200" spc="-5">
                <a:latin typeface="Calibri"/>
                <a:cs typeface="Calibri"/>
              </a:rPr>
              <a:t>either be de minimis </a:t>
            </a:r>
            <a:r>
              <a:rPr dirty="0" sz="3200">
                <a:latin typeface="Calibri"/>
                <a:cs typeface="Calibri"/>
              </a:rPr>
              <a:t>or  </a:t>
            </a:r>
            <a:r>
              <a:rPr dirty="0" sz="3200" spc="-10">
                <a:latin typeface="Calibri"/>
                <a:cs typeface="Calibri"/>
              </a:rPr>
              <a:t>considered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5">
                <a:latin typeface="Calibri"/>
                <a:cs typeface="Calibri"/>
              </a:rPr>
              <a:t>working condition </a:t>
            </a:r>
            <a:r>
              <a:rPr dirty="0" sz="3200" spc="-10">
                <a:latin typeface="Calibri"/>
                <a:cs typeface="Calibri"/>
              </a:rPr>
              <a:t>fringe</a:t>
            </a:r>
            <a:endParaRPr sz="3200">
              <a:latin typeface="Calibri"/>
              <a:cs typeface="Calibri"/>
            </a:endParaRPr>
          </a:p>
          <a:p>
            <a:pPr marL="354965" marR="6350" indent="-342265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De minimis is something </a:t>
            </a:r>
            <a:r>
              <a:rPr dirty="0" sz="3200" spc="-10">
                <a:latin typeface="Calibri"/>
                <a:cs typeface="Calibri"/>
              </a:rPr>
              <a:t>that occurs  infrequently </a:t>
            </a:r>
            <a:r>
              <a:rPr dirty="0" sz="3200" spc="-5">
                <a:latin typeface="Calibri"/>
                <a:cs typeface="Calibri"/>
              </a:rPr>
              <a:t>and is </a:t>
            </a:r>
            <a:r>
              <a:rPr dirty="0" sz="3200">
                <a:latin typeface="Calibri"/>
                <a:cs typeface="Calibri"/>
              </a:rPr>
              <a:t>of </a:t>
            </a:r>
            <a:r>
              <a:rPr dirty="0" sz="3200" spc="-5">
                <a:latin typeface="Calibri"/>
                <a:cs typeface="Calibri"/>
              </a:rPr>
              <a:t>low </a:t>
            </a:r>
            <a:r>
              <a:rPr dirty="0" sz="3200" spc="-10">
                <a:latin typeface="Calibri"/>
                <a:cs typeface="Calibri"/>
              </a:rPr>
              <a:t>value. Remember--  </a:t>
            </a:r>
            <a:r>
              <a:rPr dirty="0" sz="3200" spc="-5">
                <a:latin typeface="Calibri"/>
                <a:cs typeface="Calibri"/>
              </a:rPr>
              <a:t>low </a:t>
            </a:r>
            <a:r>
              <a:rPr dirty="0" sz="3200" spc="-10">
                <a:latin typeface="Calibri"/>
                <a:cs typeface="Calibri"/>
              </a:rPr>
              <a:t>value </a:t>
            </a:r>
            <a:r>
              <a:rPr dirty="0" sz="3200" spc="-5">
                <a:latin typeface="Calibri"/>
                <a:cs typeface="Calibri"/>
              </a:rPr>
              <a:t>is </a:t>
            </a:r>
            <a:r>
              <a:rPr dirty="0" sz="3200">
                <a:latin typeface="Calibri"/>
                <a:cs typeface="Calibri"/>
              </a:rPr>
              <a:t>not </a:t>
            </a:r>
            <a:r>
              <a:rPr dirty="0" sz="3200" spc="-10">
                <a:latin typeface="Calibri"/>
                <a:cs typeface="Calibri"/>
              </a:rPr>
              <a:t>defined by </a:t>
            </a:r>
            <a:r>
              <a:rPr dirty="0" sz="3200" spc="-5">
                <a:latin typeface="Calibri"/>
                <a:cs typeface="Calibri"/>
              </a:rPr>
              <a:t>the</a:t>
            </a:r>
            <a:r>
              <a:rPr dirty="0" sz="3200" spc="35">
                <a:latin typeface="Calibri"/>
                <a:cs typeface="Calibri"/>
              </a:rPr>
              <a:t> </a:t>
            </a:r>
            <a:r>
              <a:rPr dirty="0" sz="3200" spc="-15">
                <a:latin typeface="Calibri"/>
                <a:cs typeface="Calibri"/>
              </a:rPr>
              <a:t>IRS</a:t>
            </a:r>
            <a:endParaRPr sz="3200">
              <a:latin typeface="Calibri"/>
              <a:cs typeface="Calibri"/>
            </a:endParaRPr>
          </a:p>
          <a:p>
            <a:pPr marL="355600" marR="38354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35">
                <a:latin typeface="Calibri"/>
                <a:cs typeface="Calibri"/>
              </a:rPr>
              <a:t>staff </a:t>
            </a:r>
            <a:r>
              <a:rPr dirty="0" sz="3200">
                <a:latin typeface="Calibri"/>
                <a:cs typeface="Calibri"/>
              </a:rPr>
              <a:t>each </a:t>
            </a:r>
            <a:r>
              <a:rPr dirty="0" sz="3200" spc="-10">
                <a:latin typeface="Calibri"/>
                <a:cs typeface="Calibri"/>
              </a:rPr>
              <a:t>receive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5">
                <a:latin typeface="Calibri"/>
                <a:cs typeface="Calibri"/>
              </a:rPr>
              <a:t>shirt with the </a:t>
            </a:r>
            <a:r>
              <a:rPr dirty="0" sz="3200">
                <a:latin typeface="Calibri"/>
                <a:cs typeface="Calibri"/>
              </a:rPr>
              <a:t>MSU  </a:t>
            </a:r>
            <a:r>
              <a:rPr dirty="0" sz="3200" spc="-20">
                <a:latin typeface="Calibri"/>
                <a:cs typeface="Calibri"/>
              </a:rPr>
              <a:t>logo, </a:t>
            </a:r>
            <a:r>
              <a:rPr dirty="0" sz="3200" spc="-30">
                <a:latin typeface="Calibri"/>
                <a:cs typeface="Calibri"/>
              </a:rPr>
              <a:t>for </a:t>
            </a:r>
            <a:r>
              <a:rPr dirty="0" sz="3200" spc="-15">
                <a:latin typeface="Calibri"/>
                <a:cs typeface="Calibri"/>
              </a:rPr>
              <a:t>example, </a:t>
            </a:r>
            <a:r>
              <a:rPr dirty="0" sz="3200" spc="-10">
                <a:latin typeface="Calibri"/>
                <a:cs typeface="Calibri"/>
              </a:rPr>
              <a:t>Move-In </a:t>
            </a:r>
            <a:r>
              <a:rPr dirty="0" sz="3200" spc="-20">
                <a:latin typeface="Calibri"/>
                <a:cs typeface="Calibri"/>
              </a:rPr>
              <a:t>Day</a:t>
            </a:r>
            <a:r>
              <a:rPr dirty="0" sz="3200" spc="75">
                <a:latin typeface="Calibri"/>
                <a:cs typeface="Calibri"/>
              </a:rPr>
              <a:t> </a:t>
            </a:r>
            <a:r>
              <a:rPr dirty="0" sz="3200" spc="-20">
                <a:latin typeface="Calibri"/>
                <a:cs typeface="Calibri"/>
              </a:rPr>
              <a:t>vests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94006" y="461581"/>
            <a:ext cx="3952875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Clothing</a:t>
            </a:r>
            <a:r>
              <a:rPr dirty="0" spc="-55"/>
              <a:t> </a:t>
            </a:r>
            <a:r>
              <a:rPr dirty="0" sz="3200" spc="-10"/>
              <a:t>(continued)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607312"/>
            <a:ext cx="8017509" cy="36836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1232535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15">
                <a:latin typeface="Calibri"/>
                <a:cs typeface="Calibri"/>
              </a:rPr>
              <a:t>IRS auditor’s </a:t>
            </a:r>
            <a:r>
              <a:rPr dirty="0" sz="3200" spc="-5">
                <a:latin typeface="Calibri"/>
                <a:cs typeface="Calibri"/>
              </a:rPr>
              <a:t>manual </a:t>
            </a:r>
            <a:r>
              <a:rPr dirty="0" sz="3200" spc="-15">
                <a:latin typeface="Calibri"/>
                <a:cs typeface="Calibri"/>
              </a:rPr>
              <a:t>indicates </a:t>
            </a:r>
            <a:r>
              <a:rPr dirty="0" sz="3200" spc="-10">
                <a:latin typeface="Calibri"/>
                <a:cs typeface="Calibri"/>
              </a:rPr>
              <a:t>that  </a:t>
            </a:r>
            <a:r>
              <a:rPr dirty="0" sz="3200" spc="-15">
                <a:latin typeface="Calibri"/>
                <a:cs typeface="Calibri"/>
              </a:rPr>
              <a:t>uniform </a:t>
            </a:r>
            <a:r>
              <a:rPr dirty="0" sz="3200" spc="-10">
                <a:latin typeface="Calibri"/>
                <a:cs typeface="Calibri"/>
              </a:rPr>
              <a:t>allowances </a:t>
            </a:r>
            <a:r>
              <a:rPr dirty="0" sz="3200" spc="-15">
                <a:latin typeface="Calibri"/>
                <a:cs typeface="Calibri"/>
              </a:rPr>
              <a:t>are </a:t>
            </a:r>
            <a:r>
              <a:rPr dirty="0" sz="3200" spc="-20">
                <a:latin typeface="Calibri"/>
                <a:cs typeface="Calibri"/>
              </a:rPr>
              <a:t>taxable</a:t>
            </a:r>
            <a:r>
              <a:rPr dirty="0" sz="3200" spc="4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unless:</a:t>
            </a:r>
            <a:endParaRPr sz="3200">
              <a:latin typeface="Calibri"/>
              <a:cs typeface="Calibri"/>
            </a:endParaRPr>
          </a:p>
          <a:p>
            <a:pPr lvl="1" marL="756285" indent="-286385">
              <a:lnSpc>
                <a:spcPct val="100000"/>
              </a:lnSpc>
              <a:spcBef>
                <a:spcPts val="685"/>
              </a:spcBef>
              <a:buFont typeface="Arial"/>
              <a:buChar char="–"/>
              <a:tabLst>
                <a:tab pos="756920" algn="l"/>
              </a:tabLst>
            </a:pPr>
            <a:r>
              <a:rPr dirty="0" sz="2800" spc="-10">
                <a:latin typeface="Calibri"/>
                <a:cs typeface="Calibri"/>
              </a:rPr>
              <a:t>They </a:t>
            </a:r>
            <a:r>
              <a:rPr dirty="0" sz="2800" spc="-20">
                <a:latin typeface="Calibri"/>
                <a:cs typeface="Calibri"/>
              </a:rPr>
              <a:t>are </a:t>
            </a:r>
            <a:r>
              <a:rPr dirty="0" sz="2800" spc="-15">
                <a:latin typeface="Calibri"/>
                <a:cs typeface="Calibri"/>
              </a:rPr>
              <a:t>required to </a:t>
            </a:r>
            <a:r>
              <a:rPr dirty="0" sz="2800" spc="-5">
                <a:latin typeface="Calibri"/>
                <a:cs typeface="Calibri"/>
              </a:rPr>
              <a:t>be </a:t>
            </a:r>
            <a:r>
              <a:rPr dirty="0" sz="2800" spc="-10">
                <a:latin typeface="Calibri"/>
                <a:cs typeface="Calibri"/>
              </a:rPr>
              <a:t>worn </a:t>
            </a:r>
            <a:r>
              <a:rPr dirty="0" sz="2800" spc="-25">
                <a:latin typeface="Calibri"/>
                <a:cs typeface="Calibri"/>
              </a:rPr>
              <a:t>for </a:t>
            </a:r>
            <a:r>
              <a:rPr dirty="0" sz="2800" spc="-10">
                <a:latin typeface="Calibri"/>
                <a:cs typeface="Calibri"/>
              </a:rPr>
              <a:t>employment</a:t>
            </a:r>
            <a:r>
              <a:rPr dirty="0" sz="2800" spc="95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and</a:t>
            </a:r>
            <a:endParaRPr sz="2800">
              <a:latin typeface="Calibri"/>
              <a:cs typeface="Calibri"/>
            </a:endParaRPr>
          </a:p>
          <a:p>
            <a:pPr lvl="1" marL="756285" indent="-286385">
              <a:lnSpc>
                <a:spcPct val="100000"/>
              </a:lnSpc>
              <a:spcBef>
                <a:spcPts val="675"/>
              </a:spcBef>
              <a:buFont typeface="Arial"/>
              <a:buChar char="–"/>
              <a:tabLst>
                <a:tab pos="756920" algn="l"/>
              </a:tabLst>
            </a:pPr>
            <a:r>
              <a:rPr dirty="0" sz="2800" spc="-10">
                <a:latin typeface="Calibri"/>
                <a:cs typeface="Calibri"/>
              </a:rPr>
              <a:t>They </a:t>
            </a:r>
            <a:r>
              <a:rPr dirty="0" sz="2800" spc="-20">
                <a:latin typeface="Calibri"/>
                <a:cs typeface="Calibri"/>
              </a:rPr>
              <a:t>are </a:t>
            </a:r>
            <a:r>
              <a:rPr dirty="0" sz="2800" spc="-5">
                <a:latin typeface="Calibri"/>
                <a:cs typeface="Calibri"/>
              </a:rPr>
              <a:t>not </a:t>
            </a:r>
            <a:r>
              <a:rPr dirty="0" sz="2800" spc="-15">
                <a:latin typeface="Calibri"/>
                <a:cs typeface="Calibri"/>
              </a:rPr>
              <a:t>suitable </a:t>
            </a:r>
            <a:r>
              <a:rPr dirty="0" sz="2800" spc="-25">
                <a:latin typeface="Calibri"/>
                <a:cs typeface="Calibri"/>
              </a:rPr>
              <a:t>for </a:t>
            </a:r>
            <a:r>
              <a:rPr dirty="0" sz="2800" spc="-20">
                <a:latin typeface="Calibri"/>
                <a:cs typeface="Calibri"/>
              </a:rPr>
              <a:t>everyday</a:t>
            </a:r>
            <a:r>
              <a:rPr dirty="0" sz="2800" spc="105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use</a:t>
            </a:r>
            <a:endParaRPr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Font typeface="Arial"/>
              <a:buChar char="–"/>
            </a:pPr>
            <a:endParaRPr sz="4650">
              <a:latin typeface="Times New Roman"/>
              <a:cs typeface="Times New Roman"/>
            </a:endParaRPr>
          </a:p>
          <a:p>
            <a:pPr marL="355600" marR="687705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Clothing is </a:t>
            </a:r>
            <a:r>
              <a:rPr dirty="0" sz="3200" spc="-20">
                <a:latin typeface="Calibri"/>
                <a:cs typeface="Calibri"/>
              </a:rPr>
              <a:t>always </a:t>
            </a:r>
            <a:r>
              <a:rPr dirty="0" sz="3200" spc="-10">
                <a:latin typeface="Calibri"/>
                <a:cs typeface="Calibri"/>
              </a:rPr>
              <a:t>allowable </a:t>
            </a:r>
            <a:r>
              <a:rPr dirty="0" sz="3200" spc="-5">
                <a:latin typeface="Calibri"/>
                <a:cs typeface="Calibri"/>
              </a:rPr>
              <a:t>if </a:t>
            </a:r>
            <a:r>
              <a:rPr dirty="0" sz="3200" spc="-15">
                <a:latin typeface="Calibri"/>
                <a:cs typeface="Calibri"/>
              </a:rPr>
              <a:t>required </a:t>
            </a:r>
            <a:r>
              <a:rPr dirty="0" sz="3200" spc="-30">
                <a:latin typeface="Calibri"/>
                <a:cs typeface="Calibri"/>
              </a:rPr>
              <a:t>for  </a:t>
            </a:r>
            <a:r>
              <a:rPr dirty="0" sz="3200" spc="-25">
                <a:latin typeface="Calibri"/>
                <a:cs typeface="Calibri"/>
              </a:rPr>
              <a:t>safety </a:t>
            </a:r>
            <a:r>
              <a:rPr dirty="0" sz="3200">
                <a:latin typeface="Calibri"/>
                <a:cs typeface="Calibri"/>
              </a:rPr>
              <a:t>(goggles, </a:t>
            </a:r>
            <a:r>
              <a:rPr dirty="0" sz="3200" spc="-5">
                <a:latin typeface="Calibri"/>
                <a:cs typeface="Calibri"/>
              </a:rPr>
              <a:t>harnesses,</a:t>
            </a:r>
            <a:r>
              <a:rPr dirty="0" sz="3200" spc="35">
                <a:latin typeface="Calibri"/>
                <a:cs typeface="Calibri"/>
              </a:rPr>
              <a:t> </a:t>
            </a:r>
            <a:r>
              <a:rPr dirty="0" sz="3200" spc="-15">
                <a:latin typeface="Calibri"/>
                <a:cs typeface="Calibri"/>
              </a:rPr>
              <a:t>etc.)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72610" y="461581"/>
            <a:ext cx="1398905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Mea</a:t>
            </a:r>
            <a:r>
              <a:rPr dirty="0" spc="-5"/>
              <a:t>l</a:t>
            </a:r>
            <a:r>
              <a:rPr dirty="0"/>
              <a:t>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461621"/>
            <a:ext cx="7882255" cy="424688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96265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Occasional meals </a:t>
            </a:r>
            <a:r>
              <a:rPr dirty="0" sz="3200" spc="-10">
                <a:latin typeface="Calibri"/>
                <a:cs typeface="Calibri"/>
              </a:rPr>
              <a:t>can </a:t>
            </a:r>
            <a:r>
              <a:rPr dirty="0" sz="3200" spc="-5">
                <a:latin typeface="Calibri"/>
                <a:cs typeface="Calibri"/>
              </a:rPr>
              <a:t>be </a:t>
            </a:r>
            <a:r>
              <a:rPr dirty="0" sz="3200" spc="-15">
                <a:latin typeface="Calibri"/>
                <a:cs typeface="Calibri"/>
              </a:rPr>
              <a:t>excludable, </a:t>
            </a:r>
            <a:r>
              <a:rPr dirty="0" sz="3200" spc="-5">
                <a:latin typeface="Calibri"/>
                <a:cs typeface="Calibri"/>
              </a:rPr>
              <a:t>if the  </a:t>
            </a:r>
            <a:r>
              <a:rPr dirty="0" sz="3200" spc="-15">
                <a:latin typeface="Calibri"/>
                <a:cs typeface="Calibri"/>
              </a:rPr>
              <a:t>following </a:t>
            </a:r>
            <a:r>
              <a:rPr dirty="0" sz="3200" spc="-10">
                <a:latin typeface="Calibri"/>
                <a:cs typeface="Calibri"/>
              </a:rPr>
              <a:t>three </a:t>
            </a:r>
            <a:r>
              <a:rPr dirty="0" sz="3200" spc="-5">
                <a:latin typeface="Calibri"/>
                <a:cs typeface="Calibri"/>
              </a:rPr>
              <a:t>conditions </a:t>
            </a:r>
            <a:r>
              <a:rPr dirty="0" sz="3200" spc="-15">
                <a:latin typeface="Calibri"/>
                <a:cs typeface="Calibri"/>
              </a:rPr>
              <a:t>are</a:t>
            </a:r>
            <a:r>
              <a:rPr dirty="0" sz="3200" spc="3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met:</a:t>
            </a:r>
            <a:endParaRPr sz="3200">
              <a:latin typeface="Calibri"/>
              <a:cs typeface="Calibri"/>
            </a:endParaRPr>
          </a:p>
          <a:p>
            <a:pPr marL="413384" marR="370205">
              <a:lnSpc>
                <a:spcPct val="100000"/>
              </a:lnSpc>
              <a:spcBef>
                <a:spcPts val="685"/>
              </a:spcBef>
            </a:pPr>
            <a:r>
              <a:rPr dirty="0" sz="2800" spc="-5">
                <a:latin typeface="Calibri"/>
                <a:cs typeface="Calibri"/>
              </a:rPr>
              <a:t>–Meal </a:t>
            </a:r>
            <a:r>
              <a:rPr dirty="0" sz="2800" spc="-10">
                <a:latin typeface="Calibri"/>
                <a:cs typeface="Calibri"/>
              </a:rPr>
              <a:t>is reasonable in </a:t>
            </a:r>
            <a:r>
              <a:rPr dirty="0" sz="2800" spc="-15">
                <a:latin typeface="Calibri"/>
                <a:cs typeface="Calibri"/>
              </a:rPr>
              <a:t>value, </a:t>
            </a:r>
            <a:r>
              <a:rPr dirty="0" sz="2800" spc="-5">
                <a:latin typeface="Calibri"/>
                <a:cs typeface="Calibri"/>
              </a:rPr>
              <a:t>and </a:t>
            </a:r>
            <a:r>
              <a:rPr dirty="0" sz="2800" spc="-10">
                <a:latin typeface="Calibri"/>
                <a:cs typeface="Calibri"/>
              </a:rPr>
              <a:t>is </a:t>
            </a:r>
            <a:r>
              <a:rPr dirty="0" sz="2800" spc="-5">
                <a:latin typeface="Calibri"/>
                <a:cs typeface="Calibri"/>
              </a:rPr>
              <a:t>not </a:t>
            </a:r>
            <a:r>
              <a:rPr dirty="0" sz="2800" spc="-15">
                <a:latin typeface="Calibri"/>
                <a:cs typeface="Calibri"/>
              </a:rPr>
              <a:t>provided  </a:t>
            </a:r>
            <a:r>
              <a:rPr dirty="0" sz="2800" spc="-10">
                <a:latin typeface="Calibri"/>
                <a:cs typeface="Calibri"/>
              </a:rPr>
              <a:t>regularly </a:t>
            </a:r>
            <a:r>
              <a:rPr dirty="0" sz="2800" spc="-5">
                <a:latin typeface="Calibri"/>
                <a:cs typeface="Calibri"/>
              </a:rPr>
              <a:t>or </a:t>
            </a:r>
            <a:r>
              <a:rPr dirty="0" sz="2800" spc="-35">
                <a:latin typeface="Calibri"/>
                <a:cs typeface="Calibri"/>
              </a:rPr>
              <a:t>frequently, </a:t>
            </a:r>
            <a:r>
              <a:rPr dirty="0" sz="2800" spc="-5">
                <a:latin typeface="Calibri"/>
                <a:cs typeface="Calibri"/>
              </a:rPr>
              <a:t>(i.e., </a:t>
            </a:r>
            <a:r>
              <a:rPr dirty="0" sz="2800" spc="-10">
                <a:latin typeface="Calibri"/>
                <a:cs typeface="Calibri"/>
              </a:rPr>
              <a:t>it is </a:t>
            </a:r>
            <a:r>
              <a:rPr dirty="0" sz="2800" spc="-5">
                <a:latin typeface="Calibri"/>
                <a:cs typeface="Calibri"/>
              </a:rPr>
              <a:t>de minimis);</a:t>
            </a:r>
            <a:r>
              <a:rPr dirty="0" sz="2800" spc="175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and</a:t>
            </a:r>
            <a:endParaRPr sz="2800">
              <a:latin typeface="Calibri"/>
              <a:cs typeface="Calibri"/>
            </a:endParaRPr>
          </a:p>
          <a:p>
            <a:pPr marL="413384" marR="5080">
              <a:lnSpc>
                <a:spcPct val="100000"/>
              </a:lnSpc>
              <a:spcBef>
                <a:spcPts val="675"/>
              </a:spcBef>
            </a:pPr>
            <a:r>
              <a:rPr dirty="0" sz="2800" spc="-15">
                <a:latin typeface="Calibri"/>
                <a:cs typeface="Calibri"/>
              </a:rPr>
              <a:t>–Provided </a:t>
            </a:r>
            <a:r>
              <a:rPr dirty="0" sz="2800" spc="-25">
                <a:latin typeface="Calibri"/>
                <a:cs typeface="Calibri"/>
              </a:rPr>
              <a:t>for </a:t>
            </a:r>
            <a:r>
              <a:rPr dirty="0" sz="2800" spc="-10">
                <a:latin typeface="Calibri"/>
                <a:cs typeface="Calibri"/>
              </a:rPr>
              <a:t>Overtime </a:t>
            </a:r>
            <a:r>
              <a:rPr dirty="0" sz="2800" spc="-35">
                <a:latin typeface="Calibri"/>
                <a:cs typeface="Calibri"/>
              </a:rPr>
              <a:t>Work </a:t>
            </a:r>
            <a:r>
              <a:rPr dirty="0" sz="2800" spc="-10">
                <a:latin typeface="Calibri"/>
                <a:cs typeface="Calibri"/>
              </a:rPr>
              <a:t>-Overtime work  </a:t>
            </a:r>
            <a:r>
              <a:rPr dirty="0" sz="2800" spc="-15">
                <a:latin typeface="Calibri"/>
                <a:cs typeface="Calibri"/>
              </a:rPr>
              <a:t>necessitates </a:t>
            </a:r>
            <a:r>
              <a:rPr dirty="0" sz="2800" spc="-5">
                <a:latin typeface="Calibri"/>
                <a:cs typeface="Calibri"/>
              </a:rPr>
              <a:t>an </a:t>
            </a:r>
            <a:r>
              <a:rPr dirty="0" sz="2800" spc="-15">
                <a:latin typeface="Calibri"/>
                <a:cs typeface="Calibri"/>
              </a:rPr>
              <a:t>extension </a:t>
            </a:r>
            <a:r>
              <a:rPr dirty="0" sz="2800" spc="-5">
                <a:latin typeface="Calibri"/>
                <a:cs typeface="Calibri"/>
              </a:rPr>
              <a:t>of </a:t>
            </a:r>
            <a:r>
              <a:rPr dirty="0" sz="2800" spc="-10">
                <a:latin typeface="Calibri"/>
                <a:cs typeface="Calibri"/>
              </a:rPr>
              <a:t>the </a:t>
            </a:r>
            <a:r>
              <a:rPr dirty="0" sz="2800" spc="-15">
                <a:latin typeface="Calibri"/>
                <a:cs typeface="Calibri"/>
              </a:rPr>
              <a:t>employee's </a:t>
            </a:r>
            <a:r>
              <a:rPr dirty="0" sz="2800" spc="-5">
                <a:latin typeface="Calibri"/>
                <a:cs typeface="Calibri"/>
              </a:rPr>
              <a:t>normal  </a:t>
            </a:r>
            <a:r>
              <a:rPr dirty="0" sz="2800" spc="-10">
                <a:latin typeface="Calibri"/>
                <a:cs typeface="Calibri"/>
              </a:rPr>
              <a:t>work schedule;</a:t>
            </a:r>
            <a:r>
              <a:rPr dirty="0" sz="2800" spc="40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and</a:t>
            </a:r>
            <a:endParaRPr sz="2800">
              <a:latin typeface="Calibri"/>
              <a:cs typeface="Calibri"/>
            </a:endParaRPr>
          </a:p>
          <a:p>
            <a:pPr marL="413384" marR="405765">
              <a:lnSpc>
                <a:spcPct val="100000"/>
              </a:lnSpc>
              <a:spcBef>
                <a:spcPts val="670"/>
              </a:spcBef>
            </a:pPr>
            <a:r>
              <a:rPr dirty="0" sz="2800" spc="-5">
                <a:latin typeface="Calibri"/>
                <a:cs typeface="Calibri"/>
              </a:rPr>
              <a:t>–Enables </a:t>
            </a:r>
            <a:r>
              <a:rPr dirty="0" sz="2800" spc="-10">
                <a:latin typeface="Calibri"/>
                <a:cs typeface="Calibri"/>
              </a:rPr>
              <a:t>Overtime </a:t>
            </a:r>
            <a:r>
              <a:rPr dirty="0" sz="2800" spc="-35">
                <a:latin typeface="Calibri"/>
                <a:cs typeface="Calibri"/>
              </a:rPr>
              <a:t>Work </a:t>
            </a:r>
            <a:r>
              <a:rPr dirty="0" sz="2800" spc="-15">
                <a:latin typeface="Calibri"/>
                <a:cs typeface="Calibri"/>
              </a:rPr>
              <a:t>-Provided to </a:t>
            </a:r>
            <a:r>
              <a:rPr dirty="0" sz="2800" spc="-10">
                <a:latin typeface="Calibri"/>
                <a:cs typeface="Calibri"/>
              </a:rPr>
              <a:t>enable the  </a:t>
            </a:r>
            <a:r>
              <a:rPr dirty="0" sz="2800" spc="-15">
                <a:latin typeface="Calibri"/>
                <a:cs typeface="Calibri"/>
              </a:rPr>
              <a:t>employee to </a:t>
            </a:r>
            <a:r>
              <a:rPr dirty="0" sz="2800" spc="-10">
                <a:latin typeface="Calibri"/>
                <a:cs typeface="Calibri"/>
              </a:rPr>
              <a:t>work</a:t>
            </a:r>
            <a:r>
              <a:rPr dirty="0" sz="2800" spc="35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overtime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5150" y="461581"/>
            <a:ext cx="6471920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Other </a:t>
            </a:r>
            <a:r>
              <a:rPr dirty="0" spc="-130"/>
              <a:t>Tax </a:t>
            </a:r>
            <a:r>
              <a:rPr dirty="0"/>
              <a:t>Issues – Gift</a:t>
            </a:r>
            <a:r>
              <a:rPr dirty="0" spc="50"/>
              <a:t> </a:t>
            </a:r>
            <a:r>
              <a:rPr dirty="0" spc="-15"/>
              <a:t>Cards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34833"/>
            <a:ext cx="7912734" cy="440690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3000" spc="-5">
                <a:latin typeface="Calibri"/>
                <a:cs typeface="Calibri"/>
              </a:rPr>
              <a:t>Non </a:t>
            </a:r>
            <a:r>
              <a:rPr dirty="0" sz="3000" spc="-10">
                <a:latin typeface="Calibri"/>
                <a:cs typeface="Calibri"/>
              </a:rPr>
              <a:t>Employees:</a:t>
            </a:r>
            <a:endParaRPr sz="3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dirty="0" sz="3000">
                <a:latin typeface="Calibri"/>
                <a:cs typeface="Calibri"/>
              </a:rPr>
              <a:t>$25 or </a:t>
            </a:r>
            <a:r>
              <a:rPr dirty="0" sz="3000" spc="-5">
                <a:latin typeface="Calibri"/>
                <a:cs typeface="Calibri"/>
              </a:rPr>
              <a:t>less </a:t>
            </a:r>
            <a:r>
              <a:rPr dirty="0" sz="3000" spc="-10">
                <a:latin typeface="Calibri"/>
                <a:cs typeface="Calibri"/>
              </a:rPr>
              <a:t>considered </a:t>
            </a:r>
            <a:r>
              <a:rPr dirty="0" sz="3000">
                <a:latin typeface="Calibri"/>
                <a:cs typeface="Calibri"/>
              </a:rPr>
              <a:t>a </a:t>
            </a:r>
            <a:r>
              <a:rPr dirty="0" sz="3000" spc="-5">
                <a:latin typeface="Calibri"/>
                <a:cs typeface="Calibri"/>
              </a:rPr>
              <a:t>‘business</a:t>
            </a:r>
            <a:r>
              <a:rPr dirty="0" sz="3000">
                <a:latin typeface="Calibri"/>
                <a:cs typeface="Calibri"/>
              </a:rPr>
              <a:t> </a:t>
            </a:r>
            <a:r>
              <a:rPr dirty="0" sz="3000" spc="15">
                <a:latin typeface="Calibri"/>
                <a:cs typeface="Calibri"/>
              </a:rPr>
              <a:t>gift’</a:t>
            </a:r>
            <a:endParaRPr sz="3000">
              <a:latin typeface="Calibri"/>
              <a:cs typeface="Calibri"/>
            </a:endParaRPr>
          </a:p>
          <a:p>
            <a:pPr marL="413384" marR="118110">
              <a:lnSpc>
                <a:spcPts val="2810"/>
              </a:lnSpc>
              <a:spcBef>
                <a:spcPts val="690"/>
              </a:spcBef>
            </a:pPr>
            <a:r>
              <a:rPr dirty="0" sz="2600" spc="-10">
                <a:latin typeface="Calibri"/>
                <a:cs typeface="Calibri"/>
              </a:rPr>
              <a:t>Recipient must </a:t>
            </a:r>
            <a:r>
              <a:rPr dirty="0" sz="2600">
                <a:latin typeface="Calibri"/>
                <a:cs typeface="Calibri"/>
              </a:rPr>
              <a:t>sign </a:t>
            </a:r>
            <a:r>
              <a:rPr dirty="0" sz="2600" spc="-5">
                <a:latin typeface="Calibri"/>
                <a:cs typeface="Calibri"/>
              </a:rPr>
              <a:t>acknowledgement of </a:t>
            </a:r>
            <a:r>
              <a:rPr dirty="0" sz="2600" spc="-10">
                <a:latin typeface="Calibri"/>
                <a:cs typeface="Calibri"/>
              </a:rPr>
              <a:t>receipt </a:t>
            </a:r>
            <a:r>
              <a:rPr dirty="0" sz="2600" spc="-5">
                <a:latin typeface="Calibri"/>
                <a:cs typeface="Calibri"/>
              </a:rPr>
              <a:t>of gift  </a:t>
            </a:r>
            <a:r>
              <a:rPr dirty="0" sz="2600" spc="-15">
                <a:latin typeface="Calibri"/>
                <a:cs typeface="Calibri"/>
              </a:rPr>
              <a:t>card to </a:t>
            </a:r>
            <a:r>
              <a:rPr dirty="0" sz="2600" spc="-5">
                <a:latin typeface="Calibri"/>
                <a:cs typeface="Calibri"/>
              </a:rPr>
              <a:t>support </a:t>
            </a:r>
            <a:r>
              <a:rPr dirty="0" sz="2600" spc="-10">
                <a:latin typeface="Calibri"/>
                <a:cs typeface="Calibri"/>
              </a:rPr>
              <a:t>departmental</a:t>
            </a:r>
            <a:r>
              <a:rPr dirty="0" sz="2600" spc="-25">
                <a:latin typeface="Calibri"/>
                <a:cs typeface="Calibri"/>
              </a:rPr>
              <a:t> </a:t>
            </a:r>
            <a:r>
              <a:rPr dirty="0" sz="2600" spc="-5">
                <a:latin typeface="Calibri"/>
                <a:cs typeface="Calibri"/>
              </a:rPr>
              <a:t>purchase</a:t>
            </a:r>
            <a:endParaRPr sz="2600">
              <a:latin typeface="Calibri"/>
              <a:cs typeface="Calibri"/>
            </a:endParaRPr>
          </a:p>
          <a:p>
            <a:pPr marL="12700" marR="5614035">
              <a:lnSpc>
                <a:spcPts val="3960"/>
              </a:lnSpc>
              <a:spcBef>
                <a:spcPts val="12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dirty="0" sz="3000" spc="-10">
                <a:latin typeface="Calibri"/>
                <a:cs typeface="Calibri"/>
              </a:rPr>
              <a:t>Above</a:t>
            </a:r>
            <a:r>
              <a:rPr dirty="0" sz="3000" spc="-110">
                <a:latin typeface="Calibri"/>
                <a:cs typeface="Calibri"/>
              </a:rPr>
              <a:t> </a:t>
            </a:r>
            <a:r>
              <a:rPr dirty="0" sz="3000">
                <a:latin typeface="Calibri"/>
                <a:cs typeface="Calibri"/>
              </a:rPr>
              <a:t>$25?  </a:t>
            </a:r>
            <a:r>
              <a:rPr dirty="0" sz="3000" spc="-10">
                <a:latin typeface="Calibri"/>
                <a:cs typeface="Calibri"/>
              </a:rPr>
              <a:t>Employees:</a:t>
            </a:r>
            <a:endParaRPr sz="3000">
              <a:latin typeface="Calibri"/>
              <a:cs typeface="Calibri"/>
            </a:endParaRPr>
          </a:p>
          <a:p>
            <a:pPr marL="355600" marR="5080" indent="-342900">
              <a:lnSpc>
                <a:spcPct val="90500"/>
              </a:lnSpc>
              <a:spcBef>
                <a:spcPts val="509"/>
              </a:spcBef>
              <a:buFont typeface="Arial"/>
              <a:buChar char="•"/>
              <a:tabLst>
                <a:tab pos="354965" algn="l"/>
                <a:tab pos="355600" algn="l"/>
                <a:tab pos="5681980" algn="l"/>
                <a:tab pos="6565900" algn="l"/>
              </a:tabLst>
            </a:pPr>
            <a:r>
              <a:rPr dirty="0" sz="3000" spc="-5">
                <a:latin typeface="Calibri"/>
                <a:cs typeface="Calibri"/>
              </a:rPr>
              <a:t>All </a:t>
            </a:r>
            <a:r>
              <a:rPr dirty="0" sz="3000" spc="-20">
                <a:latin typeface="Calibri"/>
                <a:cs typeface="Calibri"/>
              </a:rPr>
              <a:t>taxable, regardless</a:t>
            </a:r>
            <a:r>
              <a:rPr dirty="0" sz="3000" spc="40">
                <a:latin typeface="Calibri"/>
                <a:cs typeface="Calibri"/>
              </a:rPr>
              <a:t> </a:t>
            </a:r>
            <a:r>
              <a:rPr dirty="0" sz="3000">
                <a:latin typeface="Calibri"/>
                <a:cs typeface="Calibri"/>
              </a:rPr>
              <a:t>of</a:t>
            </a:r>
            <a:r>
              <a:rPr dirty="0" sz="3000" spc="15">
                <a:latin typeface="Calibri"/>
                <a:cs typeface="Calibri"/>
              </a:rPr>
              <a:t> </a:t>
            </a:r>
            <a:r>
              <a:rPr dirty="0" sz="3000" spc="-5">
                <a:latin typeface="Calibri"/>
                <a:cs typeface="Calibri"/>
              </a:rPr>
              <a:t>amount.	Notify </a:t>
            </a:r>
            <a:r>
              <a:rPr dirty="0" sz="3000">
                <a:latin typeface="Calibri"/>
                <a:cs typeface="Calibri"/>
              </a:rPr>
              <a:t>HR, so  </a:t>
            </a:r>
            <a:r>
              <a:rPr dirty="0" sz="3000" spc="-10">
                <a:latin typeface="Calibri"/>
                <a:cs typeface="Calibri"/>
              </a:rPr>
              <a:t>amount can </a:t>
            </a:r>
            <a:r>
              <a:rPr dirty="0" sz="3000" spc="-5">
                <a:latin typeface="Calibri"/>
                <a:cs typeface="Calibri"/>
              </a:rPr>
              <a:t>be included in </a:t>
            </a:r>
            <a:r>
              <a:rPr dirty="0" sz="3000" spc="-30">
                <a:latin typeface="Calibri"/>
                <a:cs typeface="Calibri"/>
              </a:rPr>
              <a:t>employee’s </a:t>
            </a:r>
            <a:r>
              <a:rPr dirty="0" sz="3000" spc="-5">
                <a:latin typeface="Calibri"/>
                <a:cs typeface="Calibri"/>
              </a:rPr>
              <a:t>W2  </a:t>
            </a:r>
            <a:r>
              <a:rPr dirty="0" sz="2400" spc="-10">
                <a:latin typeface="Calibri"/>
                <a:cs typeface="Calibri"/>
              </a:rPr>
              <a:t>Recipient must </a:t>
            </a:r>
            <a:r>
              <a:rPr dirty="0" sz="2400" spc="-5">
                <a:latin typeface="Calibri"/>
                <a:cs typeface="Calibri"/>
              </a:rPr>
              <a:t>sign acknowledgement</a:t>
            </a:r>
            <a:r>
              <a:rPr dirty="0" sz="2400" spc="-2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of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receipt	of gift</a:t>
            </a:r>
            <a:r>
              <a:rPr dirty="0" sz="2400" spc="-9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card  to </a:t>
            </a:r>
            <a:r>
              <a:rPr dirty="0" sz="2400" spc="-5">
                <a:latin typeface="Calibri"/>
                <a:cs typeface="Calibri"/>
              </a:rPr>
              <a:t>support departmental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purchase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2670" y="461581"/>
            <a:ext cx="8059420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Other </a:t>
            </a:r>
            <a:r>
              <a:rPr dirty="0" spc="-130"/>
              <a:t>Tax </a:t>
            </a:r>
            <a:r>
              <a:rPr dirty="0"/>
              <a:t>Issues – Long </a:t>
            </a:r>
            <a:r>
              <a:rPr dirty="0" spc="-100"/>
              <a:t>Term</a:t>
            </a:r>
            <a:r>
              <a:rPr dirty="0" spc="75"/>
              <a:t> </a:t>
            </a:r>
            <a:r>
              <a:rPr dirty="0" spc="-80"/>
              <a:t>Travel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0385"/>
            <a:ext cx="8011795" cy="3829685"/>
          </a:xfrm>
          <a:prstGeom prst="rect">
            <a:avLst/>
          </a:prstGeom>
        </p:spPr>
        <p:txBody>
          <a:bodyPr wrap="square" lIns="0" tIns="10985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40">
                <a:latin typeface="Calibri"/>
                <a:cs typeface="Calibri"/>
              </a:rPr>
              <a:t>Temporary </a:t>
            </a:r>
            <a:r>
              <a:rPr dirty="0" sz="3200" spc="-60">
                <a:latin typeface="Calibri"/>
                <a:cs typeface="Calibri"/>
              </a:rPr>
              <a:t>Travel </a:t>
            </a:r>
            <a:r>
              <a:rPr dirty="0" sz="3200" spc="-5">
                <a:latin typeface="Calibri"/>
                <a:cs typeface="Calibri"/>
              </a:rPr>
              <a:t>is </a:t>
            </a:r>
            <a:r>
              <a:rPr dirty="0" sz="3200" spc="-10">
                <a:latin typeface="Calibri"/>
                <a:cs typeface="Calibri"/>
              </a:rPr>
              <a:t>defined </a:t>
            </a:r>
            <a:r>
              <a:rPr dirty="0" sz="3200">
                <a:latin typeface="Calibri"/>
                <a:cs typeface="Calibri"/>
              </a:rPr>
              <a:t>as </a:t>
            </a:r>
            <a:r>
              <a:rPr dirty="0" sz="3200" spc="-5">
                <a:latin typeface="Calibri"/>
                <a:cs typeface="Calibri"/>
              </a:rPr>
              <a:t>less than </a:t>
            </a:r>
            <a:r>
              <a:rPr dirty="0" sz="3200">
                <a:latin typeface="Calibri"/>
                <a:cs typeface="Calibri"/>
              </a:rPr>
              <a:t>1</a:t>
            </a:r>
            <a:r>
              <a:rPr dirty="0" sz="3200" spc="12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year</a:t>
            </a:r>
            <a:endParaRPr sz="3200">
              <a:latin typeface="Calibri"/>
              <a:cs typeface="Calibri"/>
            </a:endParaRPr>
          </a:p>
          <a:p>
            <a:pPr marL="355600" marR="18415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60">
                <a:latin typeface="Calibri"/>
                <a:cs typeface="Calibri"/>
              </a:rPr>
              <a:t>Travel </a:t>
            </a:r>
            <a:r>
              <a:rPr dirty="0" sz="3200" spc="-10">
                <a:latin typeface="Calibri"/>
                <a:cs typeface="Calibri"/>
              </a:rPr>
              <a:t>over </a:t>
            </a:r>
            <a:r>
              <a:rPr dirty="0" sz="3200" spc="-5">
                <a:latin typeface="Calibri"/>
                <a:cs typeface="Calibri"/>
              </a:rPr>
              <a:t>365 </a:t>
            </a:r>
            <a:r>
              <a:rPr dirty="0" sz="3200" spc="-25">
                <a:latin typeface="Calibri"/>
                <a:cs typeface="Calibri"/>
              </a:rPr>
              <a:t>days </a:t>
            </a:r>
            <a:r>
              <a:rPr dirty="0" sz="3200" spc="-5">
                <a:latin typeface="Calibri"/>
                <a:cs typeface="Calibri"/>
              </a:rPr>
              <a:t>is </a:t>
            </a:r>
            <a:r>
              <a:rPr dirty="0" sz="3200" spc="-10">
                <a:latin typeface="Calibri"/>
                <a:cs typeface="Calibri"/>
              </a:rPr>
              <a:t>considered ‘indefinite’  </a:t>
            </a:r>
            <a:r>
              <a:rPr dirty="0" sz="3200" spc="-5">
                <a:latin typeface="Calibri"/>
                <a:cs typeface="Calibri"/>
              </a:rPr>
              <a:t>and </a:t>
            </a:r>
            <a:r>
              <a:rPr dirty="0" sz="3200" spc="-20">
                <a:latin typeface="Calibri"/>
                <a:cs typeface="Calibri"/>
              </a:rPr>
              <a:t>may </a:t>
            </a:r>
            <a:r>
              <a:rPr dirty="0" sz="3200" spc="-5">
                <a:latin typeface="Calibri"/>
                <a:cs typeface="Calibri"/>
              </a:rPr>
              <a:t>be</a:t>
            </a:r>
            <a:r>
              <a:rPr dirty="0" sz="3200" spc="35">
                <a:latin typeface="Calibri"/>
                <a:cs typeface="Calibri"/>
              </a:rPr>
              <a:t> </a:t>
            </a:r>
            <a:r>
              <a:rPr dirty="0" sz="3200" spc="-20">
                <a:latin typeface="Calibri"/>
                <a:cs typeface="Calibri"/>
              </a:rPr>
              <a:t>taxable</a:t>
            </a:r>
            <a:endParaRPr sz="3200">
              <a:latin typeface="Calibri"/>
              <a:cs typeface="Calibri"/>
            </a:endParaRPr>
          </a:p>
          <a:p>
            <a:pPr marL="355600" marR="64769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Contact </a:t>
            </a:r>
            <a:r>
              <a:rPr dirty="0" sz="3200" spc="-5">
                <a:latin typeface="Calibri"/>
                <a:cs typeface="Calibri"/>
              </a:rPr>
              <a:t>UBS if </a:t>
            </a:r>
            <a:r>
              <a:rPr dirty="0" sz="3200" spc="-10">
                <a:latin typeface="Calibri"/>
                <a:cs typeface="Calibri"/>
              </a:rPr>
              <a:t>you </a:t>
            </a:r>
            <a:r>
              <a:rPr dirty="0" sz="3200" spc="-25">
                <a:latin typeface="Calibri"/>
                <a:cs typeface="Calibri"/>
              </a:rPr>
              <a:t>have </a:t>
            </a:r>
            <a:r>
              <a:rPr dirty="0" sz="3200">
                <a:latin typeface="Calibri"/>
                <a:cs typeface="Calibri"/>
              </a:rPr>
              <a:t>someone </a:t>
            </a:r>
            <a:r>
              <a:rPr dirty="0" sz="3200" spc="-15">
                <a:latin typeface="Calibri"/>
                <a:cs typeface="Calibri"/>
              </a:rPr>
              <a:t>expected </a:t>
            </a:r>
            <a:r>
              <a:rPr dirty="0" sz="3200" spc="-25">
                <a:latin typeface="Calibri"/>
                <a:cs typeface="Calibri"/>
              </a:rPr>
              <a:t>to  </a:t>
            </a:r>
            <a:r>
              <a:rPr dirty="0" sz="3200" spc="-5">
                <a:latin typeface="Calibri"/>
                <a:cs typeface="Calibri"/>
              </a:rPr>
              <a:t>be in </a:t>
            </a:r>
            <a:r>
              <a:rPr dirty="0" sz="3200" spc="-25">
                <a:latin typeface="Calibri"/>
                <a:cs typeface="Calibri"/>
              </a:rPr>
              <a:t>travel </a:t>
            </a:r>
            <a:r>
              <a:rPr dirty="0" sz="3200" spc="-20">
                <a:latin typeface="Calibri"/>
                <a:cs typeface="Calibri"/>
              </a:rPr>
              <a:t>status </a:t>
            </a:r>
            <a:r>
              <a:rPr dirty="0" sz="3200" spc="-10">
                <a:latin typeface="Calibri"/>
                <a:cs typeface="Calibri"/>
              </a:rPr>
              <a:t>over </a:t>
            </a:r>
            <a:r>
              <a:rPr dirty="0" sz="3200">
                <a:latin typeface="Calibri"/>
                <a:cs typeface="Calibri"/>
              </a:rPr>
              <a:t>1</a:t>
            </a:r>
            <a:r>
              <a:rPr dirty="0" sz="3200" spc="4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year</a:t>
            </a:r>
            <a:endParaRPr sz="3200">
              <a:latin typeface="Calibri"/>
              <a:cs typeface="Calibri"/>
            </a:endParaRPr>
          </a:p>
          <a:p>
            <a:pPr marL="355600" marR="56642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  <a:tab pos="5727065" algn="l"/>
              </a:tabLst>
            </a:pPr>
            <a:r>
              <a:rPr dirty="0" sz="3200" spc="-5">
                <a:latin typeface="Calibri"/>
                <a:cs typeface="Calibri"/>
              </a:rPr>
              <a:t>Expenses </a:t>
            </a:r>
            <a:r>
              <a:rPr dirty="0" sz="3200" spc="-15">
                <a:latin typeface="Calibri"/>
                <a:cs typeface="Calibri"/>
              </a:rPr>
              <a:t>are</a:t>
            </a:r>
            <a:r>
              <a:rPr dirty="0" sz="3200" spc="-5">
                <a:latin typeface="Calibri"/>
                <a:cs typeface="Calibri"/>
              </a:rPr>
              <a:t> </a:t>
            </a:r>
            <a:r>
              <a:rPr dirty="0" sz="3200" spc="-15">
                <a:latin typeface="Calibri"/>
                <a:cs typeface="Calibri"/>
              </a:rPr>
              <a:t>still</a:t>
            </a:r>
            <a:r>
              <a:rPr dirty="0" sz="3200" spc="3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reimbursable.	</a:t>
            </a:r>
            <a:r>
              <a:rPr dirty="0" sz="3200" spc="-5">
                <a:latin typeface="Calibri"/>
                <a:cs typeface="Calibri"/>
              </a:rPr>
              <a:t>Meals</a:t>
            </a:r>
            <a:r>
              <a:rPr dirty="0" sz="3200" spc="-7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and  lodging </a:t>
            </a:r>
            <a:r>
              <a:rPr dirty="0" sz="3200" spc="-20">
                <a:latin typeface="Calibri"/>
                <a:cs typeface="Calibri"/>
              </a:rPr>
              <a:t>may </a:t>
            </a:r>
            <a:r>
              <a:rPr dirty="0" sz="3200" spc="-5">
                <a:latin typeface="Calibri"/>
                <a:cs typeface="Calibri"/>
              </a:rPr>
              <a:t>be</a:t>
            </a:r>
            <a:r>
              <a:rPr dirty="0" sz="3200" spc="50">
                <a:latin typeface="Calibri"/>
                <a:cs typeface="Calibri"/>
              </a:rPr>
              <a:t> </a:t>
            </a:r>
            <a:r>
              <a:rPr dirty="0" sz="3200" spc="-20">
                <a:latin typeface="Calibri"/>
                <a:cs typeface="Calibri"/>
              </a:rPr>
              <a:t>taxable.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6619" y="563689"/>
            <a:ext cx="836295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/>
              <a:t>Other </a:t>
            </a:r>
            <a:r>
              <a:rPr dirty="0" sz="3200" spc="-95"/>
              <a:t>Tax </a:t>
            </a:r>
            <a:r>
              <a:rPr dirty="0" sz="3200" spc="-5"/>
              <a:t>Issues </a:t>
            </a:r>
            <a:r>
              <a:rPr dirty="0" sz="3200"/>
              <a:t>– </a:t>
            </a:r>
            <a:r>
              <a:rPr dirty="0" sz="3200" spc="-5"/>
              <a:t>Donation </a:t>
            </a:r>
            <a:r>
              <a:rPr dirty="0" sz="3200"/>
              <a:t>of</a:t>
            </a:r>
            <a:r>
              <a:rPr dirty="0" sz="3200" spc="160"/>
              <a:t> </a:t>
            </a:r>
            <a:r>
              <a:rPr dirty="0" sz="3200" spc="-15"/>
              <a:t>Award/Honorarium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397759"/>
            <a:ext cx="7695565" cy="433260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355600" marR="40005" indent="-342900">
              <a:lnSpc>
                <a:spcPts val="3240"/>
              </a:lnSpc>
              <a:spcBef>
                <a:spcPts val="5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000" spc="-15">
                <a:latin typeface="Calibri"/>
                <a:cs typeface="Calibri"/>
              </a:rPr>
              <a:t>Generally recipient </a:t>
            </a:r>
            <a:r>
              <a:rPr dirty="0" sz="3000" spc="-10">
                <a:latin typeface="Calibri"/>
                <a:cs typeface="Calibri"/>
              </a:rPr>
              <a:t>must </a:t>
            </a:r>
            <a:r>
              <a:rPr dirty="0" sz="3000" spc="-5">
                <a:latin typeface="Calibri"/>
                <a:cs typeface="Calibri"/>
              </a:rPr>
              <a:t>accept </a:t>
            </a:r>
            <a:r>
              <a:rPr dirty="0" sz="3000" spc="-20">
                <a:latin typeface="Calibri"/>
                <a:cs typeface="Calibri"/>
              </a:rPr>
              <a:t>award/royalty/  </a:t>
            </a:r>
            <a:r>
              <a:rPr dirty="0" sz="3000" spc="-10">
                <a:latin typeface="Calibri"/>
                <a:cs typeface="Calibri"/>
              </a:rPr>
              <a:t>honorarium </a:t>
            </a:r>
            <a:r>
              <a:rPr dirty="0" sz="3000" spc="-5">
                <a:latin typeface="Calibri"/>
                <a:cs typeface="Calibri"/>
              </a:rPr>
              <a:t>and then </a:t>
            </a:r>
            <a:r>
              <a:rPr dirty="0" sz="3000" spc="-15">
                <a:latin typeface="Calibri"/>
                <a:cs typeface="Calibri"/>
              </a:rPr>
              <a:t>donate </a:t>
            </a:r>
            <a:r>
              <a:rPr dirty="0" sz="3000" spc="-5">
                <a:latin typeface="Calibri"/>
                <a:cs typeface="Calibri"/>
              </a:rPr>
              <a:t>it back </a:t>
            </a:r>
            <a:r>
              <a:rPr dirty="0" sz="3000" spc="-15">
                <a:latin typeface="Calibri"/>
                <a:cs typeface="Calibri"/>
              </a:rPr>
              <a:t>to</a:t>
            </a:r>
            <a:r>
              <a:rPr dirty="0" sz="3000" spc="-20">
                <a:latin typeface="Calibri"/>
                <a:cs typeface="Calibri"/>
              </a:rPr>
              <a:t> </a:t>
            </a:r>
            <a:r>
              <a:rPr dirty="0" sz="3000">
                <a:latin typeface="Calibri"/>
                <a:cs typeface="Calibri"/>
              </a:rPr>
              <a:t>MSU</a:t>
            </a:r>
            <a:endParaRPr sz="3000">
              <a:latin typeface="Calibri"/>
              <a:cs typeface="Calibri"/>
            </a:endParaRPr>
          </a:p>
          <a:p>
            <a:pPr marL="355600" marR="462280" indent="-342900">
              <a:lnSpc>
                <a:spcPts val="324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000" spc="-10">
                <a:latin typeface="Calibri"/>
                <a:cs typeface="Calibri"/>
              </a:rPr>
              <a:t>Direct </a:t>
            </a:r>
            <a:r>
              <a:rPr dirty="0" sz="3000" spc="-25">
                <a:latin typeface="Calibri"/>
                <a:cs typeface="Calibri"/>
              </a:rPr>
              <a:t>transfer </a:t>
            </a:r>
            <a:r>
              <a:rPr dirty="0" sz="3000" spc="-15">
                <a:latin typeface="Calibri"/>
                <a:cs typeface="Calibri"/>
              </a:rPr>
              <a:t>to </a:t>
            </a:r>
            <a:r>
              <a:rPr dirty="0" sz="3000">
                <a:latin typeface="Calibri"/>
                <a:cs typeface="Calibri"/>
              </a:rPr>
              <a:t>MSU </a:t>
            </a:r>
            <a:r>
              <a:rPr dirty="0" sz="3000" spc="-20">
                <a:latin typeface="Calibri"/>
                <a:cs typeface="Calibri"/>
              </a:rPr>
              <a:t>may </a:t>
            </a:r>
            <a:r>
              <a:rPr dirty="0" sz="3000" spc="-5">
                <a:latin typeface="Calibri"/>
                <a:cs typeface="Calibri"/>
              </a:rPr>
              <a:t>be </a:t>
            </a:r>
            <a:r>
              <a:rPr dirty="0" sz="3000" spc="-10">
                <a:latin typeface="Calibri"/>
                <a:cs typeface="Calibri"/>
              </a:rPr>
              <a:t>allowed </a:t>
            </a:r>
            <a:r>
              <a:rPr dirty="0" sz="3000" spc="-5">
                <a:latin typeface="Calibri"/>
                <a:cs typeface="Calibri"/>
              </a:rPr>
              <a:t>if the  </a:t>
            </a:r>
            <a:r>
              <a:rPr dirty="0" sz="3000" spc="-15">
                <a:latin typeface="Calibri"/>
                <a:cs typeface="Calibri"/>
              </a:rPr>
              <a:t>following </a:t>
            </a:r>
            <a:r>
              <a:rPr dirty="0" sz="3000" spc="-5">
                <a:latin typeface="Calibri"/>
                <a:cs typeface="Calibri"/>
              </a:rPr>
              <a:t>conditions </a:t>
            </a:r>
            <a:r>
              <a:rPr dirty="0" sz="3000" spc="-15">
                <a:latin typeface="Calibri"/>
                <a:cs typeface="Calibri"/>
              </a:rPr>
              <a:t>are</a:t>
            </a:r>
            <a:r>
              <a:rPr dirty="0" sz="3000" spc="10">
                <a:latin typeface="Calibri"/>
                <a:cs typeface="Calibri"/>
              </a:rPr>
              <a:t> </a:t>
            </a:r>
            <a:r>
              <a:rPr dirty="0" sz="3000" spc="-5">
                <a:latin typeface="Calibri"/>
                <a:cs typeface="Calibri"/>
              </a:rPr>
              <a:t>met:</a:t>
            </a:r>
            <a:endParaRPr sz="3000">
              <a:latin typeface="Calibri"/>
              <a:cs typeface="Calibri"/>
            </a:endParaRPr>
          </a:p>
          <a:p>
            <a:pPr lvl="1" marL="756285" marR="279400" indent="-286385">
              <a:lnSpc>
                <a:spcPts val="2810"/>
              </a:lnSpc>
              <a:spcBef>
                <a:spcPts val="645"/>
              </a:spcBef>
              <a:buFont typeface="Arial"/>
              <a:buChar char="–"/>
              <a:tabLst>
                <a:tab pos="756920" algn="l"/>
              </a:tabLst>
            </a:pPr>
            <a:r>
              <a:rPr dirty="0" sz="2600" spc="-5">
                <a:latin typeface="Calibri"/>
                <a:cs typeface="Calibri"/>
              </a:rPr>
              <a:t>No </a:t>
            </a:r>
            <a:r>
              <a:rPr dirty="0" sz="2600">
                <a:latin typeface="Calibri"/>
                <a:cs typeface="Calibri"/>
              </a:rPr>
              <a:t>action </a:t>
            </a:r>
            <a:r>
              <a:rPr dirty="0" sz="2600" spc="-10">
                <a:latin typeface="Calibri"/>
                <a:cs typeface="Calibri"/>
              </a:rPr>
              <a:t>was required by </a:t>
            </a:r>
            <a:r>
              <a:rPr dirty="0" sz="2600">
                <a:latin typeface="Calibri"/>
                <a:cs typeface="Calibri"/>
              </a:rPr>
              <a:t>the </a:t>
            </a:r>
            <a:r>
              <a:rPr dirty="0" sz="2600" spc="-5">
                <a:latin typeface="Calibri"/>
                <a:cs typeface="Calibri"/>
              </a:rPr>
              <a:t>recipient, </a:t>
            </a:r>
            <a:r>
              <a:rPr dirty="0" sz="2600">
                <a:latin typeface="Calibri"/>
                <a:cs typeface="Calibri"/>
              </a:rPr>
              <a:t>i.e.</a:t>
            </a:r>
            <a:r>
              <a:rPr dirty="0" sz="2600" spc="-120">
                <a:latin typeface="Calibri"/>
                <a:cs typeface="Calibri"/>
              </a:rPr>
              <a:t> </a:t>
            </a:r>
            <a:r>
              <a:rPr dirty="0" sz="2600" spc="-10">
                <a:latin typeface="Calibri"/>
                <a:cs typeface="Calibri"/>
              </a:rPr>
              <a:t>enter  </a:t>
            </a:r>
            <a:r>
              <a:rPr dirty="0" sz="2600" spc="-15">
                <a:latin typeface="Calibri"/>
                <a:cs typeface="Calibri"/>
              </a:rPr>
              <a:t>contest, </a:t>
            </a:r>
            <a:r>
              <a:rPr dirty="0" sz="2600" spc="-5">
                <a:latin typeface="Calibri"/>
                <a:cs typeface="Calibri"/>
              </a:rPr>
              <a:t>submission of paperwork, deliver  </a:t>
            </a:r>
            <a:r>
              <a:rPr dirty="0" sz="2600" spc="-10">
                <a:latin typeface="Calibri"/>
                <a:cs typeface="Calibri"/>
              </a:rPr>
              <a:t>presentation</a:t>
            </a:r>
            <a:endParaRPr sz="2600">
              <a:latin typeface="Calibri"/>
              <a:cs typeface="Calibri"/>
            </a:endParaRPr>
          </a:p>
          <a:p>
            <a:pPr lvl="1" marL="756285" indent="-286385">
              <a:lnSpc>
                <a:spcPct val="100000"/>
              </a:lnSpc>
              <a:spcBef>
                <a:spcPts val="265"/>
              </a:spcBef>
              <a:buFont typeface="Arial"/>
              <a:buChar char="–"/>
              <a:tabLst>
                <a:tab pos="756920" algn="l"/>
              </a:tabLst>
            </a:pPr>
            <a:r>
              <a:rPr dirty="0" sz="2600" spc="-10">
                <a:latin typeface="Calibri"/>
                <a:cs typeface="Calibri"/>
              </a:rPr>
              <a:t>Unexpected </a:t>
            </a:r>
            <a:r>
              <a:rPr dirty="0" sz="2600">
                <a:latin typeface="Calibri"/>
                <a:cs typeface="Calibri"/>
              </a:rPr>
              <a:t>in </a:t>
            </a:r>
            <a:r>
              <a:rPr dirty="0" sz="2600" spc="-10">
                <a:latin typeface="Calibri"/>
                <a:cs typeface="Calibri"/>
              </a:rPr>
              <a:t>nature, </a:t>
            </a:r>
            <a:r>
              <a:rPr dirty="0" sz="2600" spc="-5">
                <a:latin typeface="Calibri"/>
                <a:cs typeface="Calibri"/>
              </a:rPr>
              <a:t>not </a:t>
            </a:r>
            <a:r>
              <a:rPr dirty="0" sz="2600" spc="-15">
                <a:latin typeface="Calibri"/>
                <a:cs typeface="Calibri"/>
              </a:rPr>
              <a:t>payment </a:t>
            </a:r>
            <a:r>
              <a:rPr dirty="0" sz="2600" spc="-25">
                <a:latin typeface="Calibri"/>
                <a:cs typeface="Calibri"/>
              </a:rPr>
              <a:t>for</a:t>
            </a:r>
            <a:r>
              <a:rPr dirty="0" sz="2600" spc="-50">
                <a:latin typeface="Calibri"/>
                <a:cs typeface="Calibri"/>
              </a:rPr>
              <a:t> </a:t>
            </a:r>
            <a:r>
              <a:rPr dirty="0" sz="2600" spc="5">
                <a:latin typeface="Calibri"/>
                <a:cs typeface="Calibri"/>
              </a:rPr>
              <a:t>service</a:t>
            </a:r>
            <a:endParaRPr sz="2600">
              <a:latin typeface="Calibri"/>
              <a:cs typeface="Calibri"/>
            </a:endParaRPr>
          </a:p>
          <a:p>
            <a:pPr lvl="1" marL="756285" indent="-286385">
              <a:lnSpc>
                <a:spcPct val="100000"/>
              </a:lnSpc>
              <a:spcBef>
                <a:spcPts val="315"/>
              </a:spcBef>
              <a:buFont typeface="Arial"/>
              <a:buChar char="–"/>
              <a:tabLst>
                <a:tab pos="756920" algn="l"/>
              </a:tabLst>
            </a:pPr>
            <a:r>
              <a:rPr dirty="0" sz="2600" spc="-5">
                <a:latin typeface="Calibri"/>
                <a:cs typeface="Calibri"/>
              </a:rPr>
              <a:t>Not </a:t>
            </a:r>
            <a:r>
              <a:rPr dirty="0" sz="2600" spc="-10">
                <a:latin typeface="Calibri"/>
                <a:cs typeface="Calibri"/>
              </a:rPr>
              <a:t>required </a:t>
            </a:r>
            <a:r>
              <a:rPr dirty="0" sz="2600" spc="-15">
                <a:latin typeface="Calibri"/>
                <a:cs typeface="Calibri"/>
              </a:rPr>
              <a:t>to perform </a:t>
            </a:r>
            <a:r>
              <a:rPr dirty="0" sz="2600" spc="-10">
                <a:latin typeface="Calibri"/>
                <a:cs typeface="Calibri"/>
              </a:rPr>
              <a:t>substantial future</a:t>
            </a:r>
            <a:r>
              <a:rPr dirty="0" sz="2600" spc="-5">
                <a:latin typeface="Calibri"/>
                <a:cs typeface="Calibri"/>
              </a:rPr>
              <a:t> </a:t>
            </a:r>
            <a:r>
              <a:rPr dirty="0" sz="2600">
                <a:latin typeface="Calibri"/>
                <a:cs typeface="Calibri"/>
              </a:rPr>
              <a:t>services</a:t>
            </a:r>
            <a:endParaRPr sz="2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000" spc="-10">
                <a:latin typeface="Calibri"/>
                <a:cs typeface="Calibri"/>
              </a:rPr>
              <a:t>Contact </a:t>
            </a:r>
            <a:r>
              <a:rPr dirty="0" sz="3000" spc="-5">
                <a:latin typeface="Calibri"/>
                <a:cs typeface="Calibri"/>
              </a:rPr>
              <a:t>UBS </a:t>
            </a:r>
            <a:r>
              <a:rPr dirty="0" sz="3000" spc="-25">
                <a:latin typeface="Calibri"/>
                <a:cs typeface="Calibri"/>
              </a:rPr>
              <a:t>for </a:t>
            </a:r>
            <a:r>
              <a:rPr dirty="0" sz="3000" spc="-5">
                <a:latin typeface="Calibri"/>
                <a:cs typeface="Calibri"/>
              </a:rPr>
              <a:t>specific </a:t>
            </a:r>
            <a:r>
              <a:rPr dirty="0" sz="3000" spc="-15">
                <a:latin typeface="Calibri"/>
                <a:cs typeface="Calibri"/>
              </a:rPr>
              <a:t>IRS </a:t>
            </a:r>
            <a:r>
              <a:rPr dirty="0" sz="3000" spc="-20">
                <a:latin typeface="Calibri"/>
                <a:cs typeface="Calibri"/>
              </a:rPr>
              <a:t>letter </a:t>
            </a:r>
            <a:r>
              <a:rPr dirty="0" sz="3000" spc="-15">
                <a:latin typeface="Calibri"/>
                <a:cs typeface="Calibri"/>
              </a:rPr>
              <a:t>requirements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67612" y="528828"/>
            <a:ext cx="6024371" cy="56281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807719" y="1935480"/>
            <a:ext cx="922019" cy="55016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854963" y="1965960"/>
            <a:ext cx="826007" cy="44348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54963" y="1965960"/>
            <a:ext cx="826135" cy="443865"/>
          </a:xfrm>
          <a:custGeom>
            <a:avLst/>
            <a:gdLst/>
            <a:ahLst/>
            <a:cxnLst/>
            <a:rect l="l" t="t" r="r" b="b"/>
            <a:pathLst>
              <a:path w="826135" h="443864">
                <a:moveTo>
                  <a:pt x="0" y="110871"/>
                </a:moveTo>
                <a:lnTo>
                  <a:pt x="604266" y="110871"/>
                </a:lnTo>
                <a:lnTo>
                  <a:pt x="604266" y="0"/>
                </a:lnTo>
                <a:lnTo>
                  <a:pt x="826008" y="221742"/>
                </a:lnTo>
                <a:lnTo>
                  <a:pt x="604266" y="443484"/>
                </a:lnTo>
                <a:lnTo>
                  <a:pt x="604266" y="332613"/>
                </a:lnTo>
                <a:lnTo>
                  <a:pt x="0" y="332613"/>
                </a:lnTo>
                <a:lnTo>
                  <a:pt x="0" y="110871"/>
                </a:lnTo>
                <a:close/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Important</a:t>
            </a:r>
            <a:r>
              <a:rPr dirty="0" spc="-85"/>
              <a:t> </a:t>
            </a:r>
            <a:r>
              <a:rPr dirty="0" spc="-10"/>
              <a:t>Contacts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27288"/>
            <a:ext cx="7454900" cy="4350385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algn="ctr" marL="646430" marR="22860">
              <a:lnSpc>
                <a:spcPts val="2380"/>
              </a:lnSpc>
              <a:spcBef>
                <a:spcPts val="390"/>
              </a:spcBef>
            </a:pPr>
            <a:r>
              <a:rPr dirty="0" sz="2200" spc="-15">
                <a:latin typeface="Calibri"/>
                <a:cs typeface="Calibri"/>
              </a:rPr>
              <a:t>Laura </a:t>
            </a:r>
            <a:r>
              <a:rPr dirty="0" sz="2200" spc="-30">
                <a:latin typeface="Calibri"/>
                <a:cs typeface="Calibri"/>
              </a:rPr>
              <a:t>Humberger, </a:t>
            </a:r>
            <a:r>
              <a:rPr dirty="0" sz="2200" spc="-10">
                <a:latin typeface="Calibri"/>
                <a:cs typeface="Calibri"/>
              </a:rPr>
              <a:t>Associate </a:t>
            </a:r>
            <a:r>
              <a:rPr dirty="0" sz="2200" spc="-5">
                <a:latin typeface="Calibri"/>
                <a:cs typeface="Calibri"/>
              </a:rPr>
              <a:t>VP </a:t>
            </a:r>
            <a:r>
              <a:rPr dirty="0" sz="2200" spc="-10">
                <a:latin typeface="Calibri"/>
                <a:cs typeface="Calibri"/>
              </a:rPr>
              <a:t>Financial </a:t>
            </a:r>
            <a:r>
              <a:rPr dirty="0" sz="2200" spc="-5">
                <a:latin typeface="Calibri"/>
                <a:cs typeface="Calibri"/>
              </a:rPr>
              <a:t>Services, 994-4361  </a:t>
            </a:r>
            <a:r>
              <a:rPr dirty="0" u="heavy" sz="22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lhumberger@montana.edu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450">
              <a:latin typeface="Times New Roman"/>
              <a:cs typeface="Times New Roman"/>
            </a:endParaRPr>
          </a:p>
          <a:p>
            <a:pPr algn="ctr" marL="1208405" marR="586740">
              <a:lnSpc>
                <a:spcPct val="110000"/>
              </a:lnSpc>
            </a:pPr>
            <a:r>
              <a:rPr dirty="0" sz="2200" spc="-15">
                <a:latin typeface="Calibri"/>
                <a:cs typeface="Calibri"/>
              </a:rPr>
              <a:t>Katie </a:t>
            </a:r>
            <a:r>
              <a:rPr dirty="0" sz="2200" spc="-30">
                <a:latin typeface="Calibri"/>
                <a:cs typeface="Calibri"/>
              </a:rPr>
              <a:t>Matzinger, </a:t>
            </a:r>
            <a:r>
              <a:rPr dirty="0" sz="2200" spc="-10">
                <a:latin typeface="Calibri"/>
                <a:cs typeface="Calibri"/>
              </a:rPr>
              <a:t>Director </a:t>
            </a:r>
            <a:r>
              <a:rPr dirty="0" sz="2200">
                <a:latin typeface="Calibri"/>
                <a:cs typeface="Calibri"/>
              </a:rPr>
              <a:t>of </a:t>
            </a:r>
            <a:r>
              <a:rPr dirty="0" sz="2200" spc="-10">
                <a:latin typeface="Calibri"/>
                <a:cs typeface="Calibri"/>
              </a:rPr>
              <a:t>Accounting, </a:t>
            </a:r>
            <a:r>
              <a:rPr dirty="0" sz="2200" spc="-5">
                <a:latin typeface="Calibri"/>
                <a:cs typeface="Calibri"/>
              </a:rPr>
              <a:t>994-7508  </a:t>
            </a:r>
            <a:r>
              <a:rPr dirty="0" u="heavy" sz="2200" spc="-1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Katie.Matzinger@montana.edu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500">
              <a:latin typeface="Times New Roman"/>
              <a:cs typeface="Times New Roman"/>
            </a:endParaRPr>
          </a:p>
          <a:p>
            <a:pPr algn="ctr" marL="626745" marR="5080">
              <a:lnSpc>
                <a:spcPct val="110000"/>
              </a:lnSpc>
            </a:pPr>
            <a:r>
              <a:rPr dirty="0" sz="2200" spc="-15">
                <a:latin typeface="Calibri"/>
                <a:cs typeface="Calibri"/>
              </a:rPr>
              <a:t>Max </a:t>
            </a:r>
            <a:r>
              <a:rPr dirty="0" sz="2200" spc="-5">
                <a:latin typeface="Calibri"/>
                <a:cs typeface="Calibri"/>
              </a:rPr>
              <a:t>Thompson, </a:t>
            </a:r>
            <a:r>
              <a:rPr dirty="0" sz="2200" spc="-10">
                <a:latin typeface="Calibri"/>
                <a:cs typeface="Calibri"/>
              </a:rPr>
              <a:t>HR, Payroll/Compliance </a:t>
            </a:r>
            <a:r>
              <a:rPr dirty="0" sz="2200" spc="-35">
                <a:latin typeface="Calibri"/>
                <a:cs typeface="Calibri"/>
              </a:rPr>
              <a:t>Manager, </a:t>
            </a:r>
            <a:r>
              <a:rPr dirty="0" sz="2200" spc="-5">
                <a:latin typeface="Calibri"/>
                <a:cs typeface="Calibri"/>
              </a:rPr>
              <a:t>994-3651  </a:t>
            </a:r>
            <a:r>
              <a:rPr dirty="0" u="heavy" sz="22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4"/>
              </a:rPr>
              <a:t>maxt@montana.edu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u="heavy" sz="22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Other/General </a:t>
            </a:r>
            <a:r>
              <a:rPr dirty="0" u="heavy" sz="22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UBS</a:t>
            </a:r>
            <a:r>
              <a:rPr dirty="0" u="heavy" sz="2200" spc="7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2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questions:</a:t>
            </a:r>
            <a:endParaRPr sz="2200">
              <a:latin typeface="Calibri"/>
              <a:cs typeface="Calibri"/>
            </a:endParaRPr>
          </a:p>
          <a:p>
            <a:pPr algn="ctr" marL="1039494" marR="417830">
              <a:lnSpc>
                <a:spcPct val="110000"/>
              </a:lnSpc>
            </a:pPr>
            <a:r>
              <a:rPr dirty="0" sz="2200" spc="-10">
                <a:latin typeface="Calibri"/>
                <a:cs typeface="Calibri"/>
              </a:rPr>
              <a:t>Christina </a:t>
            </a:r>
            <a:r>
              <a:rPr dirty="0" sz="2200" spc="-30">
                <a:latin typeface="Calibri"/>
                <a:cs typeface="Calibri"/>
              </a:rPr>
              <a:t>Fournier, </a:t>
            </a:r>
            <a:r>
              <a:rPr dirty="0" sz="2200" spc="-5">
                <a:latin typeface="Calibri"/>
                <a:cs typeface="Calibri"/>
              </a:rPr>
              <a:t>UBS, </a:t>
            </a:r>
            <a:r>
              <a:rPr dirty="0" sz="2200" spc="-10">
                <a:latin typeface="Calibri"/>
                <a:cs typeface="Calibri"/>
              </a:rPr>
              <a:t>Financial </a:t>
            </a:r>
            <a:r>
              <a:rPr dirty="0" sz="2200" spc="-35">
                <a:latin typeface="Calibri"/>
                <a:cs typeface="Calibri"/>
              </a:rPr>
              <a:t>Manager, </a:t>
            </a:r>
            <a:r>
              <a:rPr dirty="0" sz="2200" spc="-5">
                <a:latin typeface="Calibri"/>
                <a:cs typeface="Calibri"/>
              </a:rPr>
              <a:t>994-3653  </a:t>
            </a:r>
            <a:r>
              <a:rPr dirty="0" u="heavy" sz="22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5"/>
              </a:rPr>
              <a:t>Fournier@montana.edu</a:t>
            </a:r>
            <a:r>
              <a:rPr dirty="0" sz="2200" spc="-1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 </a:t>
            </a:r>
            <a:r>
              <a:rPr dirty="0" sz="2200">
                <a:latin typeface="Calibri"/>
                <a:cs typeface="Calibri"/>
              </a:rPr>
              <a:t>or</a:t>
            </a:r>
            <a:r>
              <a:rPr dirty="0" sz="2200" spc="-20">
                <a:latin typeface="Calibri"/>
                <a:cs typeface="Calibri"/>
              </a:rPr>
              <a:t> </a:t>
            </a:r>
            <a:r>
              <a:rPr dirty="0" u="heavy" sz="22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6"/>
              </a:rPr>
              <a:t>UBSHelp@montana.edu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4591" y="496633"/>
            <a:ext cx="781050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10"/>
              <a:t>Independent </a:t>
            </a:r>
            <a:r>
              <a:rPr dirty="0" sz="4000" spc="-20"/>
              <a:t>Contractor </a:t>
            </a:r>
            <a:r>
              <a:rPr dirty="0" sz="4000" spc="-10"/>
              <a:t>vs.</a:t>
            </a:r>
            <a:r>
              <a:rPr dirty="0" sz="4000" spc="-5"/>
              <a:t> </a:t>
            </a:r>
            <a:r>
              <a:rPr dirty="0" sz="4000" spc="-15"/>
              <a:t>Employee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180323"/>
            <a:ext cx="6083935" cy="4428490"/>
          </a:xfrm>
          <a:prstGeom prst="rect">
            <a:avLst/>
          </a:prstGeom>
        </p:spPr>
        <p:txBody>
          <a:bodyPr wrap="square" lIns="0" tIns="118110" rIns="0" bIns="0" rtlCol="0" vert="horz">
            <a:spAutoFit/>
          </a:bodyPr>
          <a:lstStyle/>
          <a:p>
            <a:pPr marL="527685" indent="-514984">
              <a:lnSpc>
                <a:spcPct val="100000"/>
              </a:lnSpc>
              <a:spcBef>
                <a:spcPts val="93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5">
                <a:latin typeface="Calibri"/>
                <a:cs typeface="Calibri"/>
              </a:rPr>
              <a:t>Behavioral Control</a:t>
            </a:r>
            <a:endParaRPr sz="3200">
              <a:latin typeface="Calibri"/>
              <a:cs typeface="Calibri"/>
            </a:endParaRPr>
          </a:p>
          <a:p>
            <a:pPr lvl="1" marL="1103630" indent="-290830">
              <a:lnSpc>
                <a:spcPct val="100000"/>
              </a:lnSpc>
              <a:spcBef>
                <a:spcPts val="620"/>
              </a:spcBef>
              <a:buAutoNum type="alphaLcPeriod"/>
              <a:tabLst>
                <a:tab pos="1104265" algn="l"/>
              </a:tabLst>
            </a:pPr>
            <a:r>
              <a:rPr dirty="0" sz="2400" spc="-10">
                <a:latin typeface="Calibri"/>
                <a:cs typeface="Calibri"/>
              </a:rPr>
              <a:t>Degree </a:t>
            </a:r>
            <a:r>
              <a:rPr dirty="0" sz="2400" spc="-5">
                <a:latin typeface="Calibri"/>
                <a:cs typeface="Calibri"/>
              </a:rPr>
              <a:t>of direction and</a:t>
            </a:r>
            <a:r>
              <a:rPr dirty="0" sz="2400" spc="-2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control</a:t>
            </a:r>
            <a:endParaRPr sz="2400">
              <a:latin typeface="Calibri"/>
              <a:cs typeface="Calibri"/>
            </a:endParaRPr>
          </a:p>
          <a:p>
            <a:pPr lvl="1" marL="1117600" indent="-304800">
              <a:lnSpc>
                <a:spcPct val="100000"/>
              </a:lnSpc>
              <a:spcBef>
                <a:spcPts val="575"/>
              </a:spcBef>
              <a:buAutoNum type="alphaLcPeriod"/>
              <a:tabLst>
                <a:tab pos="1118235" algn="l"/>
              </a:tabLst>
            </a:pPr>
            <a:r>
              <a:rPr dirty="0" sz="2400" spc="-60">
                <a:latin typeface="Calibri"/>
                <a:cs typeface="Calibri"/>
              </a:rPr>
              <a:t>How, </a:t>
            </a:r>
            <a:r>
              <a:rPr dirty="0" sz="2400">
                <a:latin typeface="Calibri"/>
                <a:cs typeface="Calibri"/>
              </a:rPr>
              <a:t>when </a:t>
            </a:r>
            <a:r>
              <a:rPr dirty="0" sz="2400" spc="-5">
                <a:latin typeface="Calibri"/>
                <a:cs typeface="Calibri"/>
              </a:rPr>
              <a:t>or </a:t>
            </a:r>
            <a:r>
              <a:rPr dirty="0" sz="2400" spc="-10">
                <a:latin typeface="Calibri"/>
                <a:cs typeface="Calibri"/>
              </a:rPr>
              <a:t>where work </a:t>
            </a:r>
            <a:r>
              <a:rPr dirty="0" sz="2400">
                <a:latin typeface="Calibri"/>
                <a:cs typeface="Calibri"/>
              </a:rPr>
              <a:t>is</a:t>
            </a:r>
            <a:r>
              <a:rPr dirty="0" sz="2400" spc="2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done</a:t>
            </a:r>
            <a:endParaRPr sz="2400">
              <a:latin typeface="Calibri"/>
              <a:cs typeface="Calibri"/>
            </a:endParaRPr>
          </a:p>
          <a:p>
            <a:pPr lvl="1" marL="1085215" indent="-272415">
              <a:lnSpc>
                <a:spcPct val="100000"/>
              </a:lnSpc>
              <a:spcBef>
                <a:spcPts val="575"/>
              </a:spcBef>
              <a:buAutoNum type="alphaLcPeriod"/>
              <a:tabLst>
                <a:tab pos="1085850" algn="l"/>
              </a:tabLst>
            </a:pPr>
            <a:r>
              <a:rPr dirty="0" sz="2400">
                <a:latin typeface="Calibri"/>
                <a:cs typeface="Calibri"/>
              </a:rPr>
              <a:t>Who </a:t>
            </a:r>
            <a:r>
              <a:rPr dirty="0" sz="2400" spc="-10">
                <a:latin typeface="Calibri"/>
                <a:cs typeface="Calibri"/>
              </a:rPr>
              <a:t>provides tools </a:t>
            </a:r>
            <a:r>
              <a:rPr dirty="0" sz="2400" spc="-5">
                <a:latin typeface="Calibri"/>
                <a:cs typeface="Calibri"/>
              </a:rPr>
              <a:t>or</a:t>
            </a:r>
            <a:r>
              <a:rPr dirty="0" sz="2400" spc="-1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equipment</a:t>
            </a:r>
            <a:endParaRPr sz="24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7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5">
                <a:latin typeface="Calibri"/>
                <a:cs typeface="Calibri"/>
              </a:rPr>
              <a:t>Financial</a:t>
            </a:r>
            <a:r>
              <a:rPr dirty="0" sz="3200" spc="20">
                <a:latin typeface="Calibri"/>
                <a:cs typeface="Calibri"/>
              </a:rPr>
              <a:t> </a:t>
            </a:r>
            <a:r>
              <a:rPr dirty="0" sz="3200" spc="-15">
                <a:latin typeface="Calibri"/>
                <a:cs typeface="Calibri"/>
              </a:rPr>
              <a:t>Control</a:t>
            </a:r>
            <a:endParaRPr sz="3200">
              <a:latin typeface="Calibri"/>
              <a:cs typeface="Calibri"/>
            </a:endParaRPr>
          </a:p>
          <a:p>
            <a:pPr lvl="1" marL="1270000" indent="-457200">
              <a:lnSpc>
                <a:spcPct val="100000"/>
              </a:lnSpc>
              <a:spcBef>
                <a:spcPts val="620"/>
              </a:spcBef>
              <a:buAutoNum type="alphaLcPeriod"/>
              <a:tabLst>
                <a:tab pos="1269365" algn="l"/>
                <a:tab pos="1270000" algn="l"/>
              </a:tabLst>
            </a:pPr>
            <a:r>
              <a:rPr dirty="0" sz="2400" spc="-10">
                <a:latin typeface="Calibri"/>
                <a:cs typeface="Calibri"/>
              </a:rPr>
              <a:t>Significant</a:t>
            </a:r>
            <a:r>
              <a:rPr dirty="0" sz="2400" spc="-2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investment</a:t>
            </a:r>
            <a:endParaRPr sz="2400">
              <a:latin typeface="Calibri"/>
              <a:cs typeface="Calibri"/>
            </a:endParaRPr>
          </a:p>
          <a:p>
            <a:pPr lvl="1" marL="1270000" indent="-457200">
              <a:lnSpc>
                <a:spcPct val="100000"/>
              </a:lnSpc>
              <a:spcBef>
                <a:spcPts val="575"/>
              </a:spcBef>
              <a:buAutoNum type="alphaLcPeriod"/>
              <a:tabLst>
                <a:tab pos="1269365" algn="l"/>
                <a:tab pos="1270000" algn="l"/>
              </a:tabLst>
            </a:pPr>
            <a:r>
              <a:rPr dirty="0" sz="2400" spc="-5">
                <a:latin typeface="Calibri"/>
                <a:cs typeface="Calibri"/>
              </a:rPr>
              <a:t>Opportunity </a:t>
            </a:r>
            <a:r>
              <a:rPr dirty="0" sz="2400" spc="-20">
                <a:latin typeface="Calibri"/>
                <a:cs typeface="Calibri"/>
              </a:rPr>
              <a:t>for </a:t>
            </a:r>
            <a:r>
              <a:rPr dirty="0" sz="2400" spc="-10">
                <a:latin typeface="Calibri"/>
                <a:cs typeface="Calibri"/>
              </a:rPr>
              <a:t>profit </a:t>
            </a:r>
            <a:r>
              <a:rPr dirty="0" sz="2400" spc="-5">
                <a:latin typeface="Calibri"/>
                <a:cs typeface="Calibri"/>
              </a:rPr>
              <a:t>or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loss</a:t>
            </a:r>
            <a:endParaRPr sz="2400">
              <a:latin typeface="Calibri"/>
              <a:cs typeface="Calibri"/>
            </a:endParaRPr>
          </a:p>
          <a:p>
            <a:pPr marL="415290" indent="-402590">
              <a:lnSpc>
                <a:spcPct val="100000"/>
              </a:lnSpc>
              <a:spcBef>
                <a:spcPts val="725"/>
              </a:spcBef>
              <a:buAutoNum type="arabicPeriod"/>
              <a:tabLst>
                <a:tab pos="415925" algn="l"/>
              </a:tabLst>
            </a:pPr>
            <a:r>
              <a:rPr dirty="0" sz="3200" spc="-10">
                <a:latin typeface="Calibri"/>
                <a:cs typeface="Calibri"/>
              </a:rPr>
              <a:t>Relationship </a:t>
            </a:r>
            <a:r>
              <a:rPr dirty="0" sz="3200">
                <a:latin typeface="Calibri"/>
                <a:cs typeface="Calibri"/>
              </a:rPr>
              <a:t>of</a:t>
            </a:r>
            <a:r>
              <a:rPr dirty="0" sz="3200" spc="15">
                <a:latin typeface="Calibri"/>
                <a:cs typeface="Calibri"/>
              </a:rPr>
              <a:t> </a:t>
            </a:r>
            <a:r>
              <a:rPr dirty="0" sz="3200" spc="-15">
                <a:latin typeface="Calibri"/>
                <a:cs typeface="Calibri"/>
              </a:rPr>
              <a:t>Parties</a:t>
            </a:r>
            <a:endParaRPr sz="3200">
              <a:latin typeface="Calibri"/>
              <a:cs typeface="Calibri"/>
            </a:endParaRPr>
          </a:p>
          <a:p>
            <a:pPr lvl="1" marL="1270000" indent="-457200">
              <a:lnSpc>
                <a:spcPct val="100000"/>
              </a:lnSpc>
              <a:spcBef>
                <a:spcPts val="620"/>
              </a:spcBef>
              <a:buAutoNum type="alphaLcPeriod"/>
              <a:tabLst>
                <a:tab pos="1269365" algn="l"/>
                <a:tab pos="1270000" algn="l"/>
              </a:tabLst>
            </a:pPr>
            <a:r>
              <a:rPr dirty="0" sz="2400" spc="-15">
                <a:latin typeface="Calibri"/>
                <a:cs typeface="Calibri"/>
              </a:rPr>
              <a:t>Part </a:t>
            </a:r>
            <a:r>
              <a:rPr dirty="0" sz="2400" spc="-5">
                <a:latin typeface="Calibri"/>
                <a:cs typeface="Calibri"/>
              </a:rPr>
              <a:t>of </a:t>
            </a:r>
            <a:r>
              <a:rPr dirty="0" sz="2400" spc="-35">
                <a:latin typeface="Calibri"/>
                <a:cs typeface="Calibri"/>
              </a:rPr>
              <a:t>MSU’s </a:t>
            </a:r>
            <a:r>
              <a:rPr dirty="0" sz="2400" spc="-10">
                <a:latin typeface="Calibri"/>
                <a:cs typeface="Calibri"/>
              </a:rPr>
              <a:t>regular </a:t>
            </a:r>
            <a:r>
              <a:rPr dirty="0" sz="2400" spc="-5">
                <a:latin typeface="Calibri"/>
                <a:cs typeface="Calibri"/>
              </a:rPr>
              <a:t>business/mission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2542" y="461581"/>
            <a:ext cx="2998470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8 </a:t>
            </a:r>
            <a:r>
              <a:rPr dirty="0" spc="-35"/>
              <a:t>Key</a:t>
            </a:r>
            <a:r>
              <a:rPr dirty="0" spc="-95"/>
              <a:t> </a:t>
            </a:r>
            <a:r>
              <a:rPr dirty="0" spc="-35"/>
              <a:t>Factors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13408"/>
            <a:ext cx="7568565" cy="419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400" spc="-10">
                <a:latin typeface="Calibri"/>
                <a:cs typeface="Calibri"/>
              </a:rPr>
              <a:t>Degree </a:t>
            </a:r>
            <a:r>
              <a:rPr dirty="0" sz="2400" spc="-5">
                <a:latin typeface="Calibri"/>
                <a:cs typeface="Calibri"/>
              </a:rPr>
              <a:t>of </a:t>
            </a:r>
            <a:r>
              <a:rPr dirty="0" sz="2400" spc="-15">
                <a:latin typeface="Calibri"/>
                <a:cs typeface="Calibri"/>
              </a:rPr>
              <a:t>control exercised </a:t>
            </a:r>
            <a:r>
              <a:rPr dirty="0" sz="2400" spc="-10">
                <a:latin typeface="Calibri"/>
                <a:cs typeface="Calibri"/>
              </a:rPr>
              <a:t>by </a:t>
            </a:r>
            <a:r>
              <a:rPr dirty="0" sz="2400">
                <a:latin typeface="Calibri"/>
                <a:cs typeface="Calibri"/>
              </a:rPr>
              <a:t>MSU </a:t>
            </a:r>
            <a:r>
              <a:rPr dirty="0" sz="2400" spc="-15">
                <a:latin typeface="Calibri"/>
                <a:cs typeface="Calibri"/>
              </a:rPr>
              <a:t>over </a:t>
            </a:r>
            <a:r>
              <a:rPr dirty="0" sz="2400">
                <a:latin typeface="Calibri"/>
                <a:cs typeface="Calibri"/>
              </a:rPr>
              <a:t>the </a:t>
            </a:r>
            <a:r>
              <a:rPr dirty="0" sz="2400" spc="-10">
                <a:latin typeface="Calibri"/>
                <a:cs typeface="Calibri"/>
              </a:rPr>
              <a:t>details </a:t>
            </a:r>
            <a:r>
              <a:rPr dirty="0" sz="2400" spc="-5">
                <a:latin typeface="Calibri"/>
                <a:cs typeface="Calibri"/>
              </a:rPr>
              <a:t>of </a:t>
            </a:r>
            <a:r>
              <a:rPr dirty="0" sz="2400">
                <a:latin typeface="Calibri"/>
                <a:cs typeface="Calibri"/>
              </a:rPr>
              <a:t>the  </a:t>
            </a:r>
            <a:r>
              <a:rPr dirty="0" sz="2400" spc="-10">
                <a:latin typeface="Calibri"/>
                <a:cs typeface="Calibri"/>
              </a:rPr>
              <a:t>work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400">
                <a:latin typeface="Calibri"/>
                <a:cs typeface="Calibri"/>
              </a:rPr>
              <a:t>Which </a:t>
            </a:r>
            <a:r>
              <a:rPr dirty="0" sz="2400" spc="-5">
                <a:latin typeface="Calibri"/>
                <a:cs typeface="Calibri"/>
              </a:rPr>
              <a:t>party </a:t>
            </a:r>
            <a:r>
              <a:rPr dirty="0" sz="2400" spc="-15">
                <a:latin typeface="Calibri"/>
                <a:cs typeface="Calibri"/>
              </a:rPr>
              <a:t>invests </a:t>
            </a:r>
            <a:r>
              <a:rPr dirty="0" sz="2400">
                <a:latin typeface="Calibri"/>
                <a:cs typeface="Calibri"/>
              </a:rPr>
              <a:t>in the </a:t>
            </a:r>
            <a:r>
              <a:rPr dirty="0" sz="2400" spc="-5">
                <a:latin typeface="Calibri"/>
                <a:cs typeface="Calibri"/>
              </a:rPr>
              <a:t>facilities used </a:t>
            </a:r>
            <a:r>
              <a:rPr dirty="0" sz="2400" spc="-10">
                <a:latin typeface="Calibri"/>
                <a:cs typeface="Calibri"/>
              </a:rPr>
              <a:t>by </a:t>
            </a:r>
            <a:r>
              <a:rPr dirty="0" sz="2400">
                <a:latin typeface="Calibri"/>
                <a:cs typeface="Calibri"/>
              </a:rPr>
              <a:t>the</a:t>
            </a:r>
            <a:r>
              <a:rPr dirty="0" sz="2400" spc="-50">
                <a:latin typeface="Calibri"/>
                <a:cs typeface="Calibri"/>
              </a:rPr>
              <a:t> </a:t>
            </a:r>
            <a:r>
              <a:rPr dirty="0" sz="2400" spc="-20">
                <a:latin typeface="Calibri"/>
                <a:cs typeface="Calibri"/>
              </a:rPr>
              <a:t>worker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400" spc="-5">
                <a:latin typeface="Calibri"/>
                <a:cs typeface="Calibri"/>
              </a:rPr>
              <a:t>Opportunity of </a:t>
            </a:r>
            <a:r>
              <a:rPr dirty="0" sz="2400">
                <a:latin typeface="Calibri"/>
                <a:cs typeface="Calibri"/>
              </a:rPr>
              <a:t>the </a:t>
            </a:r>
            <a:r>
              <a:rPr dirty="0" sz="2400" spc="-20">
                <a:latin typeface="Calibri"/>
                <a:cs typeface="Calibri"/>
              </a:rPr>
              <a:t>worker for </a:t>
            </a:r>
            <a:r>
              <a:rPr dirty="0" sz="2400" spc="-10">
                <a:latin typeface="Calibri"/>
                <a:cs typeface="Calibri"/>
              </a:rPr>
              <a:t>profit </a:t>
            </a:r>
            <a:r>
              <a:rPr dirty="0" sz="2400" spc="-5">
                <a:latin typeface="Calibri"/>
                <a:cs typeface="Calibri"/>
              </a:rPr>
              <a:t>or</a:t>
            </a:r>
            <a:r>
              <a:rPr dirty="0" sz="2400" spc="1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loss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400" spc="-5">
                <a:latin typeface="Calibri"/>
                <a:cs typeface="Calibri"/>
              </a:rPr>
              <a:t>Whether </a:t>
            </a:r>
            <a:r>
              <a:rPr dirty="0" sz="2400">
                <a:latin typeface="Calibri"/>
                <a:cs typeface="Calibri"/>
              </a:rPr>
              <a:t>MSU </a:t>
            </a:r>
            <a:r>
              <a:rPr dirty="0" sz="2400" spc="-10">
                <a:latin typeface="Calibri"/>
                <a:cs typeface="Calibri"/>
              </a:rPr>
              <a:t>can discharge </a:t>
            </a:r>
            <a:r>
              <a:rPr dirty="0" sz="2400" spc="-15">
                <a:latin typeface="Calibri"/>
                <a:cs typeface="Calibri"/>
              </a:rPr>
              <a:t>to</a:t>
            </a:r>
            <a:r>
              <a:rPr dirty="0" sz="2400" spc="-2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individual</a:t>
            </a:r>
            <a:endParaRPr sz="2400">
              <a:latin typeface="Calibri"/>
              <a:cs typeface="Calibri"/>
            </a:endParaRPr>
          </a:p>
          <a:p>
            <a:pPr marL="355600" marR="59944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400" spc="-5">
                <a:latin typeface="Calibri"/>
                <a:cs typeface="Calibri"/>
              </a:rPr>
              <a:t>Whether </a:t>
            </a:r>
            <a:r>
              <a:rPr dirty="0" sz="2400">
                <a:latin typeface="Calibri"/>
                <a:cs typeface="Calibri"/>
              </a:rPr>
              <a:t>the </a:t>
            </a:r>
            <a:r>
              <a:rPr dirty="0" sz="2400" spc="-10">
                <a:latin typeface="Calibri"/>
                <a:cs typeface="Calibri"/>
              </a:rPr>
              <a:t>work </a:t>
            </a:r>
            <a:r>
              <a:rPr dirty="0" sz="2400">
                <a:latin typeface="Calibri"/>
                <a:cs typeface="Calibri"/>
              </a:rPr>
              <a:t>is an </a:t>
            </a:r>
            <a:r>
              <a:rPr dirty="0" sz="2400" spc="-15">
                <a:latin typeface="Calibri"/>
                <a:cs typeface="Calibri"/>
              </a:rPr>
              <a:t>integral </a:t>
            </a:r>
            <a:r>
              <a:rPr dirty="0" sz="2400" spc="-5">
                <a:latin typeface="Calibri"/>
                <a:cs typeface="Calibri"/>
              </a:rPr>
              <a:t>part of </a:t>
            </a:r>
            <a:r>
              <a:rPr dirty="0" sz="2400" spc="-30">
                <a:latin typeface="Calibri"/>
                <a:cs typeface="Calibri"/>
              </a:rPr>
              <a:t>MSU’s </a:t>
            </a:r>
            <a:r>
              <a:rPr dirty="0" sz="2400" spc="-10">
                <a:latin typeface="Calibri"/>
                <a:cs typeface="Calibri"/>
              </a:rPr>
              <a:t>regular  </a:t>
            </a:r>
            <a:r>
              <a:rPr dirty="0" sz="2400" spc="-5">
                <a:latin typeface="Calibri"/>
                <a:cs typeface="Calibri"/>
              </a:rPr>
              <a:t>business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400" spc="-10">
                <a:latin typeface="Calibri"/>
                <a:cs typeface="Calibri"/>
              </a:rPr>
              <a:t>Permanency </a:t>
            </a:r>
            <a:r>
              <a:rPr dirty="0" sz="2400" spc="-5">
                <a:latin typeface="Calibri"/>
                <a:cs typeface="Calibri"/>
              </a:rPr>
              <a:t>of </a:t>
            </a:r>
            <a:r>
              <a:rPr dirty="0" sz="2400">
                <a:latin typeface="Calibri"/>
                <a:cs typeface="Calibri"/>
              </a:rPr>
              <a:t>the</a:t>
            </a:r>
            <a:r>
              <a:rPr dirty="0" sz="2400" spc="-2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relationship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400" spc="-10">
                <a:latin typeface="Calibri"/>
                <a:cs typeface="Calibri"/>
              </a:rPr>
              <a:t>Relationship </a:t>
            </a:r>
            <a:r>
              <a:rPr dirty="0" sz="2400">
                <a:latin typeface="Calibri"/>
                <a:cs typeface="Calibri"/>
              </a:rPr>
              <a:t>the parties </a:t>
            </a:r>
            <a:r>
              <a:rPr dirty="0" sz="2400" spc="-10">
                <a:latin typeface="Calibri"/>
                <a:cs typeface="Calibri"/>
              </a:rPr>
              <a:t>believe </a:t>
            </a:r>
            <a:r>
              <a:rPr dirty="0" sz="2400" spc="-5">
                <a:latin typeface="Calibri"/>
                <a:cs typeface="Calibri"/>
              </a:rPr>
              <a:t>they </a:t>
            </a:r>
            <a:r>
              <a:rPr dirty="0" sz="2400" spc="-15">
                <a:latin typeface="Calibri"/>
                <a:cs typeface="Calibri"/>
              </a:rPr>
              <a:t>were</a:t>
            </a:r>
            <a:r>
              <a:rPr dirty="0" sz="2400" spc="-2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creating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400" spc="-10">
                <a:latin typeface="Calibri"/>
                <a:cs typeface="Calibri"/>
              </a:rPr>
              <a:t>Provision </a:t>
            </a:r>
            <a:r>
              <a:rPr dirty="0" sz="2400" spc="-5">
                <a:latin typeface="Calibri"/>
                <a:cs typeface="Calibri"/>
              </a:rPr>
              <a:t>of employee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benefits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6745" y="630428"/>
            <a:ext cx="8164195" cy="3810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latin typeface="Calibri"/>
                <a:cs typeface="Calibri"/>
              </a:rPr>
              <a:t>If not determined </a:t>
            </a:r>
            <a:r>
              <a:rPr dirty="0" sz="2400">
                <a:latin typeface="Calibri"/>
                <a:cs typeface="Calibri"/>
              </a:rPr>
              <a:t>an </a:t>
            </a:r>
            <a:r>
              <a:rPr dirty="0" sz="2400" spc="-5">
                <a:latin typeface="Calibri"/>
                <a:cs typeface="Calibri"/>
              </a:rPr>
              <a:t>independent </a:t>
            </a:r>
            <a:r>
              <a:rPr dirty="0" sz="2400" spc="-35">
                <a:latin typeface="Calibri"/>
                <a:cs typeface="Calibri"/>
              </a:rPr>
              <a:t>contractor, </a:t>
            </a:r>
            <a:r>
              <a:rPr dirty="0" sz="2400" spc="-20">
                <a:latin typeface="Calibri"/>
                <a:cs typeface="Calibri"/>
              </a:rPr>
              <a:t>may </a:t>
            </a:r>
            <a:r>
              <a:rPr dirty="0" sz="2400">
                <a:latin typeface="Calibri"/>
                <a:cs typeface="Calibri"/>
              </a:rPr>
              <a:t>need </a:t>
            </a:r>
            <a:r>
              <a:rPr dirty="0" sz="2400" spc="-15">
                <a:latin typeface="Calibri"/>
                <a:cs typeface="Calibri"/>
              </a:rPr>
              <a:t>to</a:t>
            </a:r>
            <a:r>
              <a:rPr dirty="0" sz="2400" spc="-2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follow:</a:t>
            </a:r>
            <a:endParaRPr sz="2400">
              <a:latin typeface="Calibri"/>
              <a:cs typeface="Calibri"/>
            </a:endParaRPr>
          </a:p>
          <a:p>
            <a:pPr marL="1653539">
              <a:lnSpc>
                <a:spcPct val="100000"/>
              </a:lnSpc>
            </a:pPr>
            <a:r>
              <a:rPr dirty="0" u="heavy" sz="24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One-Time special </a:t>
            </a:r>
            <a:r>
              <a:rPr dirty="0" u="heavy" sz="24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payment</a:t>
            </a:r>
            <a:r>
              <a:rPr dirty="0" u="heavy" sz="2400" spc="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4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procedures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 marL="474345" marR="340360" indent="-342900">
              <a:lnSpc>
                <a:spcPct val="100000"/>
              </a:lnSpc>
              <a:spcBef>
                <a:spcPts val="1695"/>
              </a:spcBef>
              <a:buFont typeface="Arial"/>
              <a:buChar char="•"/>
              <a:tabLst>
                <a:tab pos="474345" algn="l"/>
                <a:tab pos="474980" algn="l"/>
              </a:tabLst>
            </a:pPr>
            <a:r>
              <a:rPr dirty="0" sz="2400" b="1">
                <a:latin typeface="Calibri"/>
                <a:cs typeface="Calibri"/>
              </a:rPr>
              <a:t>Does not </a:t>
            </a:r>
            <a:r>
              <a:rPr dirty="0" sz="2400" spc="-10" b="1">
                <a:latin typeface="Calibri"/>
                <a:cs typeface="Calibri"/>
              </a:rPr>
              <a:t>replace </a:t>
            </a:r>
            <a:r>
              <a:rPr dirty="0" sz="2400" spc="-5" b="1">
                <a:latin typeface="Calibri"/>
                <a:cs typeface="Calibri"/>
              </a:rPr>
              <a:t>Additional Compensation </a:t>
            </a:r>
            <a:r>
              <a:rPr dirty="0" sz="2400" spc="-10" b="1">
                <a:latin typeface="Calibri"/>
                <a:cs typeface="Calibri"/>
              </a:rPr>
              <a:t>procedures for  </a:t>
            </a:r>
            <a:r>
              <a:rPr dirty="0" sz="2400" spc="-40" b="1">
                <a:latin typeface="Calibri"/>
                <a:cs typeface="Calibri"/>
              </a:rPr>
              <a:t>Tenure </a:t>
            </a:r>
            <a:r>
              <a:rPr dirty="0" sz="2400" spc="-35" b="1">
                <a:latin typeface="Calibri"/>
                <a:cs typeface="Calibri"/>
              </a:rPr>
              <a:t>Track </a:t>
            </a:r>
            <a:r>
              <a:rPr dirty="0" sz="2400" spc="-15" b="1">
                <a:latin typeface="Calibri"/>
                <a:cs typeface="Calibri"/>
              </a:rPr>
              <a:t>Faculty </a:t>
            </a:r>
            <a:r>
              <a:rPr dirty="0" sz="2400" b="1">
                <a:latin typeface="Calibri"/>
                <a:cs typeface="Calibri"/>
              </a:rPr>
              <a:t>or </a:t>
            </a:r>
            <a:r>
              <a:rPr dirty="0" sz="2400" spc="-5" b="1">
                <a:latin typeface="Calibri"/>
                <a:cs typeface="Calibri"/>
              </a:rPr>
              <a:t>Full-time</a:t>
            </a:r>
            <a:r>
              <a:rPr dirty="0" sz="2400" spc="2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Professionals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3500">
              <a:latin typeface="Times New Roman"/>
              <a:cs typeface="Times New Roman"/>
            </a:endParaRPr>
          </a:p>
          <a:p>
            <a:pPr marL="474345" indent="-342900">
              <a:lnSpc>
                <a:spcPct val="100000"/>
              </a:lnSpc>
              <a:buFont typeface="Arial"/>
              <a:buChar char="•"/>
              <a:tabLst>
                <a:tab pos="474345" algn="l"/>
                <a:tab pos="474980" algn="l"/>
              </a:tabLst>
            </a:pPr>
            <a:r>
              <a:rPr dirty="0" sz="2400" spc="-5" b="1">
                <a:latin typeface="Calibri"/>
                <a:cs typeface="Calibri"/>
              </a:rPr>
              <a:t>Cannot be </a:t>
            </a:r>
            <a:r>
              <a:rPr dirty="0" sz="2400" b="1">
                <a:latin typeface="Calibri"/>
                <a:cs typeface="Calibri"/>
              </a:rPr>
              <a:t>used </a:t>
            </a:r>
            <a:r>
              <a:rPr dirty="0" sz="2400" spc="-15" b="1">
                <a:latin typeface="Calibri"/>
                <a:cs typeface="Calibri"/>
              </a:rPr>
              <a:t>for </a:t>
            </a:r>
            <a:r>
              <a:rPr dirty="0" sz="2400" spc="-5" b="1">
                <a:latin typeface="Calibri"/>
                <a:cs typeface="Calibri"/>
              </a:rPr>
              <a:t>Classified</a:t>
            </a:r>
            <a:r>
              <a:rPr dirty="0" sz="2400" spc="15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employees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3500">
              <a:latin typeface="Times New Roman"/>
              <a:cs typeface="Times New Roman"/>
            </a:endParaRPr>
          </a:p>
          <a:p>
            <a:pPr marL="474345" indent="-342900">
              <a:lnSpc>
                <a:spcPct val="100000"/>
              </a:lnSpc>
              <a:buFont typeface="Arial"/>
              <a:buChar char="•"/>
              <a:tabLst>
                <a:tab pos="474345" algn="l"/>
                <a:tab pos="474980" algn="l"/>
              </a:tabLst>
            </a:pPr>
            <a:r>
              <a:rPr dirty="0" sz="2400" b="1">
                <a:latin typeface="Calibri"/>
                <a:cs typeface="Calibri"/>
              </a:rPr>
              <a:t>Use </a:t>
            </a:r>
            <a:r>
              <a:rPr dirty="0" sz="2400" spc="-5" b="1">
                <a:latin typeface="Calibri"/>
                <a:cs typeface="Calibri"/>
              </a:rPr>
              <a:t>4ONEPY position number and </a:t>
            </a:r>
            <a:r>
              <a:rPr dirty="0" sz="2400" spc="-65" b="1">
                <a:latin typeface="Calibri"/>
                <a:cs typeface="Calibri"/>
              </a:rPr>
              <a:t>ONEPAY </a:t>
            </a:r>
            <a:r>
              <a:rPr dirty="0" sz="2400" spc="-5" b="1">
                <a:latin typeface="Calibri"/>
                <a:cs typeface="Calibri"/>
              </a:rPr>
              <a:t>title </a:t>
            </a:r>
            <a:r>
              <a:rPr dirty="0" sz="2400" b="1">
                <a:latin typeface="Calibri"/>
                <a:cs typeface="Calibri"/>
              </a:rPr>
              <a:t>on</a:t>
            </a:r>
            <a:r>
              <a:rPr dirty="0" sz="2400" spc="40" b="1">
                <a:latin typeface="Calibri"/>
                <a:cs typeface="Calibri"/>
              </a:rPr>
              <a:t> </a:t>
            </a:r>
            <a:r>
              <a:rPr dirty="0" sz="2400" spc="-25" b="1">
                <a:latin typeface="Calibri"/>
                <a:cs typeface="Calibri"/>
              </a:rPr>
              <a:t>LOA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83" cy="399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672531" y="1932813"/>
            <a:ext cx="3198563" cy="4488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749011" y="4922111"/>
            <a:ext cx="1880071" cy="3297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562656" y="5471726"/>
            <a:ext cx="134290" cy="40305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787790" y="5422871"/>
            <a:ext cx="164811" cy="47022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571812" y="4018300"/>
            <a:ext cx="0" cy="1172845"/>
          </a:xfrm>
          <a:custGeom>
            <a:avLst/>
            <a:gdLst/>
            <a:ahLst/>
            <a:cxnLst/>
            <a:rect l="l" t="t" r="r" b="b"/>
            <a:pathLst>
              <a:path w="0" h="1172845">
                <a:moveTo>
                  <a:pt x="0" y="1172513"/>
                </a:moveTo>
                <a:lnTo>
                  <a:pt x="0" y="0"/>
                </a:lnTo>
              </a:path>
            </a:pathLst>
          </a:custGeom>
          <a:ln w="244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5423515" y="1319077"/>
            <a:ext cx="0" cy="647700"/>
          </a:xfrm>
          <a:custGeom>
            <a:avLst/>
            <a:gdLst/>
            <a:ahLst/>
            <a:cxnLst/>
            <a:rect l="l" t="t" r="r" b="b"/>
            <a:pathLst>
              <a:path w="0" h="647700">
                <a:moveTo>
                  <a:pt x="0" y="647324"/>
                </a:moveTo>
                <a:lnTo>
                  <a:pt x="0" y="0"/>
                </a:lnTo>
              </a:path>
            </a:pathLst>
          </a:custGeom>
          <a:ln w="610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571091" y="1319077"/>
            <a:ext cx="0" cy="647700"/>
          </a:xfrm>
          <a:custGeom>
            <a:avLst/>
            <a:gdLst/>
            <a:ahLst/>
            <a:cxnLst/>
            <a:rect l="l" t="t" r="r" b="b"/>
            <a:pathLst>
              <a:path w="0" h="647700">
                <a:moveTo>
                  <a:pt x="0" y="647324"/>
                </a:moveTo>
                <a:lnTo>
                  <a:pt x="0" y="0"/>
                </a:lnTo>
              </a:path>
            </a:pathLst>
          </a:custGeom>
          <a:ln w="610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592455" y="4018300"/>
            <a:ext cx="0" cy="1099820"/>
          </a:xfrm>
          <a:custGeom>
            <a:avLst/>
            <a:gdLst/>
            <a:ahLst/>
            <a:cxnLst/>
            <a:rect l="l" t="t" r="r" b="b"/>
            <a:pathLst>
              <a:path w="0" h="1099820">
                <a:moveTo>
                  <a:pt x="0" y="1099230"/>
                </a:moveTo>
                <a:lnTo>
                  <a:pt x="0" y="0"/>
                </a:lnTo>
              </a:path>
            </a:pathLst>
          </a:custGeom>
          <a:ln w="3967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7581324" y="3358761"/>
            <a:ext cx="0" cy="1294765"/>
          </a:xfrm>
          <a:custGeom>
            <a:avLst/>
            <a:gdLst/>
            <a:ahLst/>
            <a:cxnLst/>
            <a:rect l="l" t="t" r="r" b="b"/>
            <a:pathLst>
              <a:path w="0" h="1294764">
                <a:moveTo>
                  <a:pt x="0" y="1294649"/>
                </a:moveTo>
                <a:lnTo>
                  <a:pt x="0" y="0"/>
                </a:lnTo>
              </a:path>
            </a:pathLst>
          </a:custGeom>
          <a:ln w="610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7581324" y="1832051"/>
            <a:ext cx="0" cy="1294765"/>
          </a:xfrm>
          <a:custGeom>
            <a:avLst/>
            <a:gdLst/>
            <a:ahLst/>
            <a:cxnLst/>
            <a:rect l="l" t="t" r="r" b="b"/>
            <a:pathLst>
              <a:path w="0" h="1294764">
                <a:moveTo>
                  <a:pt x="0" y="1294649"/>
                </a:moveTo>
                <a:lnTo>
                  <a:pt x="0" y="0"/>
                </a:lnTo>
              </a:path>
            </a:pathLst>
          </a:custGeom>
          <a:ln w="610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5420463" y="1319077"/>
            <a:ext cx="1160145" cy="0"/>
          </a:xfrm>
          <a:custGeom>
            <a:avLst/>
            <a:gdLst/>
            <a:ahLst/>
            <a:cxnLst/>
            <a:rect l="l" t="t" r="r" b="b"/>
            <a:pathLst>
              <a:path w="1160145" h="0">
                <a:moveTo>
                  <a:pt x="0" y="0"/>
                </a:moveTo>
                <a:lnTo>
                  <a:pt x="1159783" y="0"/>
                </a:lnTo>
              </a:path>
            </a:pathLst>
          </a:custGeom>
          <a:ln w="610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5566962" y="1764876"/>
            <a:ext cx="805815" cy="0"/>
          </a:xfrm>
          <a:custGeom>
            <a:avLst/>
            <a:gdLst/>
            <a:ahLst/>
            <a:cxnLst/>
            <a:rect l="l" t="t" r="r" b="b"/>
            <a:pathLst>
              <a:path w="805814" h="0">
                <a:moveTo>
                  <a:pt x="0" y="0"/>
                </a:moveTo>
                <a:lnTo>
                  <a:pt x="805744" y="0"/>
                </a:lnTo>
              </a:path>
            </a:pathLst>
          </a:custGeom>
          <a:ln w="2442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5579171" y="1853425"/>
            <a:ext cx="793750" cy="0"/>
          </a:xfrm>
          <a:custGeom>
            <a:avLst/>
            <a:gdLst/>
            <a:ahLst/>
            <a:cxnLst/>
            <a:rect l="l" t="t" r="r" b="b"/>
            <a:pathLst>
              <a:path w="793750" h="0">
                <a:moveTo>
                  <a:pt x="0" y="0"/>
                </a:moveTo>
                <a:lnTo>
                  <a:pt x="793536" y="0"/>
                </a:lnTo>
              </a:path>
            </a:pathLst>
          </a:custGeom>
          <a:ln w="610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1489406" y="1932814"/>
            <a:ext cx="1184275" cy="0"/>
          </a:xfrm>
          <a:custGeom>
            <a:avLst/>
            <a:gdLst/>
            <a:ahLst/>
            <a:cxnLst/>
            <a:rect l="l" t="t" r="r" b="b"/>
            <a:pathLst>
              <a:path w="1184275" h="0">
                <a:moveTo>
                  <a:pt x="0" y="0"/>
                </a:moveTo>
                <a:lnTo>
                  <a:pt x="1184200" y="0"/>
                </a:lnTo>
              </a:path>
            </a:pathLst>
          </a:custGeom>
          <a:ln w="2442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1648113" y="2741970"/>
            <a:ext cx="4017010" cy="0"/>
          </a:xfrm>
          <a:custGeom>
            <a:avLst/>
            <a:gdLst/>
            <a:ahLst/>
            <a:cxnLst/>
            <a:rect l="l" t="t" r="r" b="b"/>
            <a:pathLst>
              <a:path w="4017010" h="0">
                <a:moveTo>
                  <a:pt x="0" y="0"/>
                </a:moveTo>
                <a:lnTo>
                  <a:pt x="4016514" y="0"/>
                </a:lnTo>
              </a:path>
            </a:pathLst>
          </a:custGeom>
          <a:ln w="2442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1574864" y="3999979"/>
            <a:ext cx="5958205" cy="0"/>
          </a:xfrm>
          <a:custGeom>
            <a:avLst/>
            <a:gdLst/>
            <a:ahLst/>
            <a:cxnLst/>
            <a:rect l="l" t="t" r="r" b="b"/>
            <a:pathLst>
              <a:path w="5958205" h="0">
                <a:moveTo>
                  <a:pt x="0" y="0"/>
                </a:moveTo>
                <a:lnTo>
                  <a:pt x="5957626" y="0"/>
                </a:lnTo>
              </a:path>
            </a:pathLst>
          </a:custGeom>
          <a:ln w="2442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4883300" y="4922111"/>
            <a:ext cx="1489710" cy="0"/>
          </a:xfrm>
          <a:custGeom>
            <a:avLst/>
            <a:gdLst/>
            <a:ahLst/>
            <a:cxnLst/>
            <a:rect l="l" t="t" r="r" b="b"/>
            <a:pathLst>
              <a:path w="1489710" h="0">
                <a:moveTo>
                  <a:pt x="0" y="0"/>
                </a:moveTo>
                <a:lnTo>
                  <a:pt x="1489406" y="0"/>
                </a:lnTo>
              </a:path>
            </a:pathLst>
          </a:custGeom>
          <a:ln w="1221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1611489" y="5224400"/>
            <a:ext cx="3137535" cy="0"/>
          </a:xfrm>
          <a:custGeom>
            <a:avLst/>
            <a:gdLst/>
            <a:ahLst/>
            <a:cxnLst/>
            <a:rect l="l" t="t" r="r" b="b"/>
            <a:pathLst>
              <a:path w="3137535" h="0">
                <a:moveTo>
                  <a:pt x="0" y="0"/>
                </a:moveTo>
                <a:lnTo>
                  <a:pt x="3137520" y="0"/>
                </a:lnTo>
              </a:path>
            </a:pathLst>
          </a:custGeom>
          <a:ln w="2137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1696947" y="5474780"/>
            <a:ext cx="5091430" cy="0"/>
          </a:xfrm>
          <a:custGeom>
            <a:avLst/>
            <a:gdLst/>
            <a:ahLst/>
            <a:cxnLst/>
            <a:rect l="l" t="t" r="r" b="b"/>
            <a:pathLst>
              <a:path w="5091430" h="0">
                <a:moveTo>
                  <a:pt x="0" y="0"/>
                </a:moveTo>
                <a:lnTo>
                  <a:pt x="5090841" y="0"/>
                </a:lnTo>
              </a:path>
            </a:pathLst>
          </a:custGeom>
          <a:ln w="2442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1684738" y="5865618"/>
            <a:ext cx="5152390" cy="0"/>
          </a:xfrm>
          <a:custGeom>
            <a:avLst/>
            <a:gdLst/>
            <a:ahLst/>
            <a:cxnLst/>
            <a:rect l="l" t="t" r="r" b="b"/>
            <a:pathLst>
              <a:path w="5152390" h="0">
                <a:moveTo>
                  <a:pt x="0" y="0"/>
                </a:moveTo>
                <a:lnTo>
                  <a:pt x="5151882" y="0"/>
                </a:lnTo>
              </a:path>
            </a:pathLst>
          </a:custGeom>
          <a:ln w="3053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1509440" y="823936"/>
            <a:ext cx="1270635" cy="10020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L="27305">
              <a:lnSpc>
                <a:spcPts val="4780"/>
              </a:lnSpc>
              <a:spcBef>
                <a:spcPts val="105"/>
              </a:spcBef>
            </a:pPr>
            <a:r>
              <a:rPr dirty="0" u="heavy" sz="4200" spc="-470" b="1">
                <a:solidFill>
                  <a:srgbClr val="333A5B"/>
                </a:solidFill>
                <a:uFill>
                  <a:solidFill>
                    <a:srgbClr val="333A5B"/>
                  </a:solidFill>
                </a:uFill>
                <a:latin typeface="Arial"/>
                <a:cs typeface="Arial"/>
              </a:rPr>
              <a:t>r!1</a:t>
            </a:r>
            <a:endParaRPr sz="4200">
              <a:latin typeface="Arial"/>
              <a:cs typeface="Arial"/>
            </a:endParaRPr>
          </a:p>
          <a:p>
            <a:pPr algn="ctr" marL="2540">
              <a:lnSpc>
                <a:spcPts val="1770"/>
              </a:lnSpc>
            </a:pPr>
            <a:r>
              <a:rPr dirty="0" sz="1800" spc="20" b="1">
                <a:solidFill>
                  <a:srgbClr val="1A2B64"/>
                </a:solidFill>
                <a:latin typeface="Times New Roman"/>
                <a:cs typeface="Times New Roman"/>
              </a:rPr>
              <a:t>MONTANA</a:t>
            </a:r>
            <a:endParaRPr sz="1800">
              <a:latin typeface="Times New Roman"/>
              <a:cs typeface="Times New Roman"/>
            </a:endParaRPr>
          </a:p>
          <a:p>
            <a:pPr algn="ctr">
              <a:lnSpc>
                <a:spcPts val="1130"/>
              </a:lnSpc>
            </a:pPr>
            <a:r>
              <a:rPr dirty="0" sz="1050" spc="-75" b="1">
                <a:solidFill>
                  <a:srgbClr val="1A2B64"/>
                </a:solidFill>
                <a:latin typeface="Times New Roman"/>
                <a:cs typeface="Times New Roman"/>
              </a:rPr>
              <a:t>STATE</a:t>
            </a:r>
            <a:r>
              <a:rPr dirty="0" sz="1050" spc="55" b="1">
                <a:solidFill>
                  <a:srgbClr val="1A2B64"/>
                </a:solidFill>
                <a:latin typeface="Times New Roman"/>
                <a:cs typeface="Times New Roman"/>
              </a:rPr>
              <a:t> </a:t>
            </a:r>
            <a:r>
              <a:rPr dirty="0" sz="1050" spc="-35" b="1">
                <a:solidFill>
                  <a:srgbClr val="1A2B64"/>
                </a:solidFill>
                <a:latin typeface="Times New Roman"/>
                <a:cs typeface="Times New Roman"/>
              </a:rPr>
              <a:t>UNIVERSITY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860843" y="1058032"/>
            <a:ext cx="200787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25" b="1">
                <a:solidFill>
                  <a:srgbClr val="070507"/>
                </a:solidFill>
                <a:latin typeface="Arial"/>
                <a:cs typeface="Arial"/>
              </a:rPr>
              <a:t>Letter </a:t>
            </a:r>
            <a:r>
              <a:rPr dirty="0" sz="1400" spc="15" b="1">
                <a:solidFill>
                  <a:srgbClr val="070507"/>
                </a:solidFill>
                <a:latin typeface="Arial"/>
                <a:cs typeface="Arial"/>
              </a:rPr>
              <a:t>of</a:t>
            </a:r>
            <a:r>
              <a:rPr dirty="0" sz="1400" spc="-85" b="1">
                <a:solidFill>
                  <a:srgbClr val="070507"/>
                </a:solidFill>
                <a:latin typeface="Arial"/>
                <a:cs typeface="Arial"/>
              </a:rPr>
              <a:t> </a:t>
            </a:r>
            <a:r>
              <a:rPr dirty="0" sz="1400" spc="25" b="1">
                <a:solidFill>
                  <a:srgbClr val="070507"/>
                </a:solidFill>
                <a:latin typeface="Arial"/>
                <a:cs typeface="Arial"/>
              </a:rPr>
              <a:t>Appointment</a:t>
            </a:r>
            <a:endParaRPr sz="14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238359" y="1270753"/>
            <a:ext cx="864869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35" b="1">
                <a:solidFill>
                  <a:srgbClr val="B14631"/>
                </a:solidFill>
                <a:latin typeface="Arial"/>
                <a:cs typeface="Arial"/>
              </a:rPr>
              <a:t>0</a:t>
            </a:r>
            <a:r>
              <a:rPr dirty="0" sz="1600" spc="-155" b="1">
                <a:solidFill>
                  <a:srgbClr val="B14631"/>
                </a:solidFill>
                <a:latin typeface="Arial"/>
                <a:cs typeface="Arial"/>
              </a:rPr>
              <a:t> </a:t>
            </a:r>
            <a:r>
              <a:rPr dirty="0" sz="950" spc="5">
                <a:solidFill>
                  <a:srgbClr val="070507"/>
                </a:solidFill>
                <a:latin typeface="Arial"/>
                <a:cs typeface="Arial"/>
              </a:rPr>
              <a:t>P</a:t>
            </a:r>
            <a:r>
              <a:rPr dirty="0" sz="950" spc="5">
                <a:solidFill>
                  <a:srgbClr val="3D211A"/>
                </a:solidFill>
                <a:latin typeface="Arial"/>
                <a:cs typeface="Arial"/>
              </a:rPr>
              <a:t>r</a:t>
            </a:r>
            <a:r>
              <a:rPr dirty="0" sz="950" spc="5">
                <a:solidFill>
                  <a:srgbClr val="070507"/>
                </a:solidFill>
                <a:latin typeface="Arial"/>
                <a:cs typeface="Arial"/>
              </a:rPr>
              <a:t>o</a:t>
            </a:r>
            <a:r>
              <a:rPr dirty="0" sz="950" spc="5">
                <a:solidFill>
                  <a:srgbClr val="211C2A"/>
                </a:solidFill>
                <a:latin typeface="Arial"/>
                <a:cs typeface="Arial"/>
              </a:rPr>
              <a:t>f</a:t>
            </a:r>
            <a:r>
              <a:rPr dirty="0" sz="950" spc="5">
                <a:solidFill>
                  <a:srgbClr val="070507"/>
                </a:solidFill>
                <a:latin typeface="Arial"/>
                <a:cs typeface="Arial"/>
              </a:rPr>
              <a:t>ess</a:t>
            </a:r>
            <a:r>
              <a:rPr dirty="0" sz="950" spc="5">
                <a:solidFill>
                  <a:srgbClr val="56311C"/>
                </a:solidFill>
                <a:latin typeface="Arial"/>
                <a:cs typeface="Arial"/>
              </a:rPr>
              <a:t>i</a:t>
            </a:r>
            <a:r>
              <a:rPr dirty="0" sz="950" spc="5">
                <a:solidFill>
                  <a:srgbClr val="070507"/>
                </a:solidFill>
                <a:latin typeface="Arial"/>
                <a:cs typeface="Arial"/>
              </a:rPr>
              <a:t>o</a:t>
            </a:r>
            <a:r>
              <a:rPr dirty="0" sz="950" spc="5">
                <a:solidFill>
                  <a:srgbClr val="211C2A"/>
                </a:solidFill>
                <a:latin typeface="Arial"/>
                <a:cs typeface="Arial"/>
              </a:rPr>
              <a:t>n</a:t>
            </a:r>
            <a:r>
              <a:rPr dirty="0" sz="950" spc="5">
                <a:solidFill>
                  <a:srgbClr val="070507"/>
                </a:solidFill>
                <a:latin typeface="Arial"/>
                <a:cs typeface="Arial"/>
              </a:rPr>
              <a:t>a</a:t>
            </a:r>
            <a:r>
              <a:rPr dirty="0" sz="950" spc="5">
                <a:solidFill>
                  <a:srgbClr val="56311C"/>
                </a:solidFill>
                <a:latin typeface="Arial"/>
                <a:cs typeface="Arial"/>
              </a:rPr>
              <a:t>l</a:t>
            </a:r>
            <a:endParaRPr sz="95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251221" y="1423679"/>
            <a:ext cx="706755" cy="2622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 spc="-10">
                <a:solidFill>
                  <a:srgbClr val="070507"/>
                </a:solidFill>
                <a:latin typeface="Arial"/>
                <a:cs typeface="Arial"/>
              </a:rPr>
              <a:t>□</a:t>
            </a:r>
            <a:r>
              <a:rPr dirty="0" sz="1550" spc="-215">
                <a:solidFill>
                  <a:srgbClr val="070507"/>
                </a:solidFill>
                <a:latin typeface="Arial"/>
                <a:cs typeface="Arial"/>
              </a:rPr>
              <a:t> </a:t>
            </a:r>
            <a:r>
              <a:rPr dirty="0" sz="950" spc="5">
                <a:solidFill>
                  <a:srgbClr val="070507"/>
                </a:solidFill>
                <a:latin typeface="Arial"/>
                <a:cs typeface="Arial"/>
              </a:rPr>
              <a:t>Resea</a:t>
            </a:r>
            <a:r>
              <a:rPr dirty="0" sz="950" spc="5">
                <a:solidFill>
                  <a:srgbClr val="3D211A"/>
                </a:solidFill>
                <a:latin typeface="Arial"/>
                <a:cs typeface="Arial"/>
              </a:rPr>
              <a:t>r</a:t>
            </a:r>
            <a:r>
              <a:rPr dirty="0" sz="950" spc="5">
                <a:solidFill>
                  <a:srgbClr val="070507"/>
                </a:solidFill>
                <a:latin typeface="Arial"/>
                <a:cs typeface="Arial"/>
              </a:rPr>
              <a:t>c</a:t>
            </a:r>
            <a:r>
              <a:rPr dirty="0" sz="950" spc="5">
                <a:solidFill>
                  <a:srgbClr val="211C2A"/>
                </a:solidFill>
                <a:latin typeface="Arial"/>
                <a:cs typeface="Arial"/>
              </a:rPr>
              <a:t>h</a:t>
            </a:r>
            <a:endParaRPr sz="95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543010" y="1627748"/>
            <a:ext cx="626110" cy="94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50" spc="-45">
                <a:solidFill>
                  <a:srgbClr val="FD1F2A"/>
                </a:solidFill>
                <a:latin typeface="Arial"/>
                <a:cs typeface="Arial"/>
              </a:rPr>
              <a:t>:E</a:t>
            </a:r>
            <a:r>
              <a:rPr dirty="0" sz="450" spc="-45">
                <a:solidFill>
                  <a:srgbClr val="FD3A3F"/>
                </a:solidFill>
                <a:latin typeface="Arial"/>
                <a:cs typeface="Arial"/>
              </a:rPr>
              <a:t>P </a:t>
            </a:r>
            <a:r>
              <a:rPr dirty="0" sz="450" spc="-50">
                <a:solidFill>
                  <a:srgbClr val="FD5264"/>
                </a:solidFill>
                <a:latin typeface="Arial"/>
                <a:cs typeface="Arial"/>
              </a:rPr>
              <a:t>AF </a:t>
            </a:r>
            <a:r>
              <a:rPr dirty="0" sz="450" spc="-40">
                <a:solidFill>
                  <a:srgbClr val="FD5264"/>
                </a:solidFill>
                <a:latin typeface="Arial"/>
                <a:cs typeface="Arial"/>
              </a:rPr>
              <a:t>Tran </a:t>
            </a:r>
            <a:r>
              <a:rPr dirty="0" sz="450" spc="-40">
                <a:solidFill>
                  <a:srgbClr val="FD3A3F"/>
                </a:solidFill>
                <a:latin typeface="Arial"/>
                <a:cs typeface="Arial"/>
              </a:rPr>
              <a:t>sa </a:t>
            </a:r>
            <a:r>
              <a:rPr dirty="0" sz="450" spc="15">
                <a:solidFill>
                  <a:srgbClr val="FD5264"/>
                </a:solidFill>
                <a:latin typeface="Arial"/>
                <a:cs typeface="Arial"/>
              </a:rPr>
              <a:t>ction</a:t>
            </a:r>
            <a:r>
              <a:rPr dirty="0" sz="450" spc="-5">
                <a:solidFill>
                  <a:srgbClr val="FD5264"/>
                </a:solidFill>
                <a:latin typeface="Arial"/>
                <a:cs typeface="Arial"/>
              </a:rPr>
              <a:t> </a:t>
            </a:r>
            <a:r>
              <a:rPr dirty="0" sz="450" spc="10">
                <a:solidFill>
                  <a:srgbClr val="FD5264"/>
                </a:solidFill>
                <a:latin typeface="Arial"/>
                <a:cs typeface="Arial"/>
              </a:rPr>
              <a:t>#:</a:t>
            </a:r>
            <a:endParaRPr sz="45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432392" y="1583474"/>
            <a:ext cx="153670" cy="4152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heavy" sz="2550" spc="-125" b="1">
                <a:solidFill>
                  <a:srgbClr val="B14631"/>
                </a:solidFill>
                <a:uFill>
                  <a:solidFill>
                    <a:srgbClr val="B14631"/>
                  </a:solidFill>
                </a:uFill>
                <a:latin typeface="Times New Roman"/>
                <a:cs typeface="Times New Roman"/>
              </a:rPr>
              <a:t>c</a:t>
            </a:r>
            <a:endParaRPr sz="255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6381138" y="1883959"/>
            <a:ext cx="104139" cy="0"/>
          </a:xfrm>
          <a:custGeom>
            <a:avLst/>
            <a:gdLst/>
            <a:ahLst/>
            <a:cxnLst/>
            <a:rect l="l" t="t" r="r" b="b"/>
            <a:pathLst>
              <a:path w="104139" h="0">
                <a:moveTo>
                  <a:pt x="0" y="0"/>
                </a:moveTo>
                <a:lnTo>
                  <a:pt x="103770" y="0"/>
                </a:lnTo>
              </a:path>
            </a:pathLst>
          </a:custGeom>
          <a:ln w="12722">
            <a:solidFill>
              <a:srgbClr val="B1463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 txBox="1"/>
          <p:nvPr/>
        </p:nvSpPr>
        <p:spPr>
          <a:xfrm>
            <a:off x="6368441" y="1699504"/>
            <a:ext cx="76835" cy="231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50">
                <a:solidFill>
                  <a:srgbClr val="B14631"/>
                </a:solidFill>
                <a:latin typeface="Times New Roman"/>
                <a:cs typeface="Times New Roman"/>
              </a:rPr>
              <a:t>)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444388" y="1355740"/>
            <a:ext cx="1122045" cy="2501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7475">
              <a:lnSpc>
                <a:spcPts val="565"/>
              </a:lnSpc>
              <a:spcBef>
                <a:spcPts val="100"/>
              </a:spcBef>
            </a:pPr>
            <a:r>
              <a:rPr dirty="0" sz="500">
                <a:solidFill>
                  <a:srgbClr val="FD1F2A"/>
                </a:solidFill>
                <a:latin typeface="Arial"/>
                <a:cs typeface="Arial"/>
              </a:rPr>
              <a:t>Departmen </a:t>
            </a:r>
            <a:r>
              <a:rPr dirty="0" sz="500" spc="10">
                <a:solidFill>
                  <a:srgbClr val="FF0501"/>
                </a:solidFill>
                <a:latin typeface="Arial"/>
                <a:cs typeface="Arial"/>
              </a:rPr>
              <a:t>t </a:t>
            </a:r>
            <a:r>
              <a:rPr dirty="0" sz="500" spc="-10">
                <a:solidFill>
                  <a:srgbClr val="FF072A"/>
                </a:solidFill>
                <a:latin typeface="Arial"/>
                <a:cs typeface="Arial"/>
              </a:rPr>
              <a:t>Use</a:t>
            </a:r>
            <a:r>
              <a:rPr dirty="0" sz="500" spc="25">
                <a:solidFill>
                  <a:srgbClr val="FF072A"/>
                </a:solidFill>
                <a:latin typeface="Arial"/>
                <a:cs typeface="Arial"/>
              </a:rPr>
              <a:t> </a:t>
            </a:r>
            <a:r>
              <a:rPr dirty="0" sz="500" spc="15">
                <a:solidFill>
                  <a:srgbClr val="FD3A3F"/>
                </a:solidFill>
                <a:latin typeface="Arial"/>
                <a:cs typeface="Arial"/>
              </a:rPr>
              <a:t>O</a:t>
            </a:r>
            <a:r>
              <a:rPr dirty="0" sz="500" spc="15">
                <a:solidFill>
                  <a:srgbClr val="FF072A"/>
                </a:solidFill>
                <a:latin typeface="Arial"/>
                <a:cs typeface="Arial"/>
              </a:rPr>
              <a:t>nly</a:t>
            </a:r>
            <a:r>
              <a:rPr dirty="0" sz="500" spc="15">
                <a:solidFill>
                  <a:srgbClr val="FF0501"/>
                </a:solidFill>
                <a:latin typeface="Arial"/>
                <a:cs typeface="Arial"/>
              </a:rPr>
              <a:t>:</a:t>
            </a:r>
            <a:endParaRPr sz="500">
              <a:latin typeface="Arial"/>
              <a:cs typeface="Arial"/>
            </a:endParaRPr>
          </a:p>
          <a:p>
            <a:pPr marL="111760">
              <a:lnSpc>
                <a:spcPts val="565"/>
              </a:lnSpc>
            </a:pPr>
            <a:r>
              <a:rPr dirty="0" sz="450" spc="-30">
                <a:solidFill>
                  <a:srgbClr val="FD5264"/>
                </a:solidFill>
                <a:latin typeface="Arial"/>
                <a:cs typeface="Arial"/>
              </a:rPr>
              <a:t>P</a:t>
            </a:r>
            <a:r>
              <a:rPr dirty="0" sz="450" spc="-30">
                <a:solidFill>
                  <a:srgbClr val="FD3A3F"/>
                </a:solidFill>
                <a:latin typeface="Arial"/>
                <a:cs typeface="Arial"/>
              </a:rPr>
              <a:t>rE!</a:t>
            </a:r>
            <a:r>
              <a:rPr dirty="0" sz="450" spc="-30">
                <a:solidFill>
                  <a:srgbClr val="FD5264"/>
                </a:solidFill>
                <a:latin typeface="Arial"/>
                <a:cs typeface="Arial"/>
              </a:rPr>
              <a:t>p </a:t>
            </a:r>
            <a:r>
              <a:rPr dirty="0" sz="450" spc="-45">
                <a:solidFill>
                  <a:srgbClr val="FD3A3F"/>
                </a:solidFill>
                <a:latin typeface="Arial"/>
                <a:cs typeface="Arial"/>
              </a:rPr>
              <a:t>are </a:t>
            </a:r>
            <a:r>
              <a:rPr dirty="0" sz="450" spc="-45">
                <a:solidFill>
                  <a:srgbClr val="FD5264"/>
                </a:solidFill>
                <a:latin typeface="Arial"/>
                <a:cs typeface="Arial"/>
              </a:rPr>
              <a:t>d </a:t>
            </a:r>
            <a:r>
              <a:rPr dirty="0" sz="500" spc="5">
                <a:solidFill>
                  <a:srgbClr val="FD3A3F"/>
                </a:solidFill>
                <a:latin typeface="Times New Roman"/>
                <a:cs typeface="Times New Roman"/>
              </a:rPr>
              <a:t>B</a:t>
            </a:r>
            <a:r>
              <a:rPr dirty="0" sz="500" spc="5">
                <a:solidFill>
                  <a:srgbClr val="FD5264"/>
                </a:solidFill>
                <a:latin typeface="Times New Roman"/>
                <a:cs typeface="Times New Roman"/>
              </a:rPr>
              <a:t>y </a:t>
            </a:r>
            <a:r>
              <a:rPr dirty="0" sz="450" spc="10">
                <a:solidFill>
                  <a:srgbClr val="FD3A3F"/>
                </a:solidFill>
                <a:latin typeface="Arial"/>
                <a:cs typeface="Arial"/>
              </a:rPr>
              <a:t>a</a:t>
            </a:r>
            <a:r>
              <a:rPr dirty="0" sz="450" spc="10">
                <a:solidFill>
                  <a:srgbClr val="FD5264"/>
                </a:solidFill>
                <a:latin typeface="Arial"/>
                <a:cs typeface="Arial"/>
              </a:rPr>
              <a:t>nd </a:t>
            </a:r>
            <a:r>
              <a:rPr dirty="0" sz="450" spc="10">
                <a:solidFill>
                  <a:srgbClr val="FD3A3F"/>
                </a:solidFill>
                <a:latin typeface="Arial"/>
                <a:cs typeface="Arial"/>
              </a:rPr>
              <a:t>co</a:t>
            </a:r>
            <a:r>
              <a:rPr dirty="0" sz="450" spc="10">
                <a:solidFill>
                  <a:srgbClr val="FD5264"/>
                </a:solidFill>
                <a:latin typeface="Arial"/>
                <a:cs typeface="Arial"/>
              </a:rPr>
              <a:t>ntact ph </a:t>
            </a:r>
            <a:r>
              <a:rPr dirty="0" sz="450" spc="35">
                <a:solidFill>
                  <a:srgbClr val="FD3A3F"/>
                </a:solidFill>
                <a:latin typeface="Arial"/>
                <a:cs typeface="Arial"/>
              </a:rPr>
              <a:t>o</a:t>
            </a:r>
            <a:r>
              <a:rPr dirty="0" sz="450" spc="35">
                <a:solidFill>
                  <a:srgbClr val="FD5264"/>
                </a:solidFill>
                <a:latin typeface="Arial"/>
                <a:cs typeface="Arial"/>
              </a:rPr>
              <a:t>n</a:t>
            </a:r>
            <a:r>
              <a:rPr dirty="0" sz="450" spc="35">
                <a:solidFill>
                  <a:srgbClr val="FD1F2A"/>
                </a:solidFill>
                <a:latin typeface="Arial"/>
                <a:cs typeface="Arial"/>
              </a:rPr>
              <a:t>e</a:t>
            </a:r>
            <a:r>
              <a:rPr dirty="0" sz="450" spc="-55">
                <a:solidFill>
                  <a:srgbClr val="FD1F2A"/>
                </a:solidFill>
                <a:latin typeface="Arial"/>
                <a:cs typeface="Arial"/>
              </a:rPr>
              <a:t> </a:t>
            </a:r>
            <a:r>
              <a:rPr dirty="0" sz="450" spc="-10">
                <a:solidFill>
                  <a:srgbClr val="FD5264"/>
                </a:solidFill>
                <a:latin typeface="Arial"/>
                <a:cs typeface="Arial"/>
              </a:rPr>
              <a:t>fl::</a:t>
            </a:r>
            <a:endParaRPr sz="4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50290" algn="l"/>
              </a:tabLst>
            </a:pPr>
            <a:r>
              <a:rPr dirty="0" u="sng" sz="450" spc="-5">
                <a:solidFill>
                  <a:srgbClr val="46424B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450" spc="-5">
                <a:solidFill>
                  <a:srgbClr val="46424B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450">
              <a:latin typeface="Arial"/>
              <a:cs typeface="Aria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6865046" y="1900716"/>
            <a:ext cx="74295" cy="0"/>
          </a:xfrm>
          <a:custGeom>
            <a:avLst/>
            <a:gdLst/>
            <a:ahLst/>
            <a:cxnLst/>
            <a:rect l="l" t="t" r="r" b="b"/>
            <a:pathLst>
              <a:path w="74295" h="0">
                <a:moveTo>
                  <a:pt x="0" y="0"/>
                </a:moveTo>
                <a:lnTo>
                  <a:pt x="74241" y="0"/>
                </a:lnTo>
              </a:path>
            </a:pathLst>
          </a:custGeom>
          <a:ln w="4005">
            <a:solidFill>
              <a:srgbClr val="06040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 txBox="1"/>
          <p:nvPr/>
        </p:nvSpPr>
        <p:spPr>
          <a:xfrm>
            <a:off x="6632133" y="1343504"/>
            <a:ext cx="729615" cy="617220"/>
          </a:xfrm>
          <a:prstGeom prst="rect">
            <a:avLst/>
          </a:prstGeom>
          <a:ln w="6104">
            <a:solidFill>
              <a:srgbClr val="000000"/>
            </a:solidFill>
          </a:ln>
        </p:spPr>
        <p:txBody>
          <a:bodyPr wrap="square" lIns="0" tIns="36830" rIns="0" bIns="0" rtlCol="0" vert="horz">
            <a:spAutoFit/>
          </a:bodyPr>
          <a:lstStyle/>
          <a:p>
            <a:pPr marL="83185">
              <a:lnSpc>
                <a:spcPct val="100000"/>
              </a:lnSpc>
              <a:spcBef>
                <a:spcPts val="290"/>
              </a:spcBef>
            </a:pPr>
            <a:r>
              <a:rPr dirty="0" sz="500" spc="-25">
                <a:solidFill>
                  <a:srgbClr val="46424B"/>
                </a:solidFill>
                <a:latin typeface="Arial"/>
                <a:cs typeface="Arial"/>
              </a:rPr>
              <a:t>HR </a:t>
            </a:r>
            <a:r>
              <a:rPr dirty="0" sz="500" spc="-55">
                <a:solidFill>
                  <a:srgbClr val="46424B"/>
                </a:solidFill>
                <a:latin typeface="Arial"/>
                <a:cs typeface="Arial"/>
              </a:rPr>
              <a:t>Use-O</a:t>
            </a:r>
            <a:r>
              <a:rPr dirty="0" sz="500" spc="-30">
                <a:solidFill>
                  <a:srgbClr val="46424B"/>
                </a:solidFill>
                <a:latin typeface="Arial"/>
                <a:cs typeface="Arial"/>
              </a:rPr>
              <a:t> </a:t>
            </a:r>
            <a:r>
              <a:rPr dirty="0" sz="500" spc="-10">
                <a:solidFill>
                  <a:srgbClr val="5B4D66"/>
                </a:solidFill>
                <a:latin typeface="Arial"/>
                <a:cs typeface="Arial"/>
              </a:rPr>
              <a:t>n</a:t>
            </a:r>
            <a:r>
              <a:rPr dirty="0" sz="500" spc="-10">
                <a:solidFill>
                  <a:srgbClr val="673D83"/>
                </a:solidFill>
                <a:latin typeface="Arial"/>
                <a:cs typeface="Arial"/>
              </a:rPr>
              <a:t>ly:</a:t>
            </a:r>
            <a:endParaRPr sz="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50">
              <a:latin typeface="Times New Roman"/>
              <a:cs typeface="Times New Roman"/>
            </a:endParaRPr>
          </a:p>
          <a:p>
            <a:pPr marL="80645">
              <a:lnSpc>
                <a:spcPct val="100000"/>
              </a:lnSpc>
              <a:tabLst>
                <a:tab pos="485775" algn="l"/>
              </a:tabLst>
            </a:pPr>
            <a:r>
              <a:rPr dirty="0" sz="450" spc="25">
                <a:solidFill>
                  <a:srgbClr val="46424B"/>
                </a:solidFill>
                <a:latin typeface="Arial"/>
                <a:cs typeface="Arial"/>
              </a:rPr>
              <a:t>HR</a:t>
            </a:r>
            <a:r>
              <a:rPr dirty="0" u="sng" sz="450" spc="25">
                <a:solidFill>
                  <a:srgbClr val="46424B"/>
                </a:solidFill>
                <a:uFill>
                  <a:solidFill>
                    <a:srgbClr val="060406"/>
                  </a:solidFill>
                </a:uFill>
                <a:latin typeface="Arial"/>
                <a:cs typeface="Arial"/>
              </a:rPr>
              <a:t> </a:t>
            </a:r>
            <a:r>
              <a:rPr dirty="0" sz="450" spc="25">
                <a:solidFill>
                  <a:srgbClr val="46424B"/>
                </a:solidFill>
                <a:latin typeface="Arial"/>
                <a:cs typeface="Arial"/>
              </a:rPr>
              <a:t>	</a:t>
            </a:r>
            <a:r>
              <a:rPr dirty="0" sz="450" spc="20">
                <a:solidFill>
                  <a:srgbClr val="070507"/>
                </a:solidFill>
                <a:latin typeface="Arial"/>
                <a:cs typeface="Arial"/>
              </a:rPr>
              <a:t>_</a:t>
            </a:r>
            <a:endParaRPr sz="4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550">
              <a:latin typeface="Times New Roman"/>
              <a:cs typeface="Times New Roman"/>
            </a:endParaRPr>
          </a:p>
          <a:p>
            <a:pPr marL="86995">
              <a:lnSpc>
                <a:spcPct val="100000"/>
              </a:lnSpc>
              <a:spcBef>
                <a:spcPts val="5"/>
              </a:spcBef>
            </a:pPr>
            <a:r>
              <a:rPr dirty="0" sz="500" spc="20">
                <a:solidFill>
                  <a:srgbClr val="1A2B64"/>
                </a:solidFill>
                <a:latin typeface="Times New Roman"/>
                <a:cs typeface="Times New Roman"/>
              </a:rPr>
              <a:t>P</a:t>
            </a:r>
            <a:r>
              <a:rPr dirty="0" sz="500" spc="20">
                <a:solidFill>
                  <a:srgbClr val="4B6477"/>
                </a:solidFill>
                <a:latin typeface="Times New Roman"/>
                <a:cs typeface="Times New Roman"/>
              </a:rPr>
              <a:t>rovos</a:t>
            </a:r>
            <a:r>
              <a:rPr dirty="0" sz="500" spc="20">
                <a:solidFill>
                  <a:srgbClr val="4D386D"/>
                </a:solidFill>
                <a:latin typeface="Times New Roman"/>
                <a:cs typeface="Times New Roman"/>
              </a:rPr>
              <a:t>t</a:t>
            </a:r>
            <a:endParaRPr sz="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450">
              <a:latin typeface="Times New Roman"/>
              <a:cs typeface="Times New Roman"/>
            </a:endParaRPr>
          </a:p>
          <a:p>
            <a:pPr marL="81915">
              <a:lnSpc>
                <a:spcPct val="100000"/>
              </a:lnSpc>
              <a:tabLst>
                <a:tab pos="558800" algn="l"/>
              </a:tabLst>
            </a:pPr>
            <a:r>
              <a:rPr dirty="0" sz="500" spc="5">
                <a:solidFill>
                  <a:srgbClr val="5B4D66"/>
                </a:solidFill>
                <a:latin typeface="Arial"/>
                <a:cs typeface="Arial"/>
              </a:rPr>
              <a:t>V</a:t>
            </a:r>
            <a:r>
              <a:rPr dirty="0" sz="500" spc="5">
                <a:solidFill>
                  <a:srgbClr val="1A2B64"/>
                </a:solidFill>
                <a:latin typeface="Arial"/>
                <a:cs typeface="Arial"/>
              </a:rPr>
              <a:t>P</a:t>
            </a:r>
            <a:r>
              <a:rPr dirty="0" sz="500" spc="5">
                <a:solidFill>
                  <a:srgbClr val="332B3A"/>
                </a:solidFill>
                <a:latin typeface="Arial"/>
                <a:cs typeface="Arial"/>
              </a:rPr>
              <a:t>R	</a:t>
            </a:r>
            <a:r>
              <a:rPr dirty="0" sz="500" spc="10">
                <a:solidFill>
                  <a:srgbClr val="070507"/>
                </a:solidFill>
                <a:latin typeface="Arial"/>
                <a:cs typeface="Arial"/>
              </a:rPr>
              <a:t>_</a:t>
            </a:r>
            <a:endParaRPr sz="5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600673" y="1090602"/>
            <a:ext cx="173990" cy="6362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000" spc="55">
                <a:solidFill>
                  <a:srgbClr val="211C2A"/>
                </a:solidFill>
                <a:latin typeface="Arial"/>
                <a:cs typeface="Arial"/>
              </a:rPr>
              <a:t>I</a:t>
            </a:r>
            <a:endParaRPr sz="40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513071" y="2063370"/>
            <a:ext cx="1090295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20">
                <a:solidFill>
                  <a:srgbClr val="070507"/>
                </a:solidFill>
                <a:latin typeface="Arial"/>
                <a:cs typeface="Arial"/>
              </a:rPr>
              <a:t>D</a:t>
            </a:r>
            <a:r>
              <a:rPr dirty="0" sz="650" spc="5">
                <a:solidFill>
                  <a:srgbClr val="070507"/>
                </a:solidFill>
                <a:latin typeface="Arial"/>
                <a:cs typeface="Arial"/>
              </a:rPr>
              <a:t> </a:t>
            </a:r>
            <a:r>
              <a:rPr dirty="0" sz="650" spc="40">
                <a:solidFill>
                  <a:srgbClr val="4D0A0F"/>
                </a:solidFill>
                <a:latin typeface="Arial"/>
                <a:cs typeface="Arial"/>
              </a:rPr>
              <a:t>N</a:t>
            </a:r>
            <a:r>
              <a:rPr dirty="0" sz="650" spc="40">
                <a:solidFill>
                  <a:srgbClr val="211C2A"/>
                </a:solidFill>
                <a:latin typeface="Arial"/>
                <a:cs typeface="Arial"/>
              </a:rPr>
              <a:t>e</a:t>
            </a:r>
            <a:r>
              <a:rPr dirty="0" sz="650" spc="40">
                <a:solidFill>
                  <a:srgbClr val="333A5B"/>
                </a:solidFill>
                <a:latin typeface="Arial"/>
                <a:cs typeface="Arial"/>
              </a:rPr>
              <a:t>w </a:t>
            </a:r>
            <a:r>
              <a:rPr dirty="0" sz="650" spc="10">
                <a:solidFill>
                  <a:srgbClr val="4D0A0F"/>
                </a:solidFill>
                <a:latin typeface="Arial"/>
                <a:cs typeface="Arial"/>
              </a:rPr>
              <a:t>Hir </a:t>
            </a:r>
            <a:r>
              <a:rPr dirty="0" sz="650" spc="15">
                <a:solidFill>
                  <a:srgbClr val="211C2A"/>
                </a:solidFill>
                <a:latin typeface="Arial"/>
                <a:cs typeface="Arial"/>
              </a:rPr>
              <a:t>e </a:t>
            </a:r>
            <a:r>
              <a:rPr dirty="0" sz="600" i="1">
                <a:solidFill>
                  <a:srgbClr val="1A2B64"/>
                </a:solidFill>
                <a:latin typeface="Arial"/>
                <a:cs typeface="Arial"/>
              </a:rPr>
              <a:t>(</a:t>
            </a:r>
            <a:r>
              <a:rPr dirty="0" sz="600" i="1">
                <a:solidFill>
                  <a:srgbClr val="070507"/>
                </a:solidFill>
                <a:latin typeface="Arial"/>
                <a:cs typeface="Arial"/>
              </a:rPr>
              <a:t>E</a:t>
            </a:r>
            <a:r>
              <a:rPr dirty="0" sz="600" i="1">
                <a:solidFill>
                  <a:srgbClr val="211C2A"/>
                </a:solidFill>
                <a:latin typeface="Arial"/>
                <a:cs typeface="Arial"/>
              </a:rPr>
              <a:t>PA</a:t>
            </a:r>
            <a:r>
              <a:rPr dirty="0" sz="600" i="1">
                <a:solidFill>
                  <a:srgbClr val="070507"/>
                </a:solidFill>
                <a:latin typeface="Arial"/>
                <a:cs typeface="Arial"/>
              </a:rPr>
              <a:t>F </a:t>
            </a:r>
            <a:r>
              <a:rPr dirty="0" sz="600" spc="-20" i="1">
                <a:solidFill>
                  <a:srgbClr val="332B3A"/>
                </a:solidFill>
                <a:latin typeface="Arial"/>
                <a:cs typeface="Arial"/>
              </a:rPr>
              <a:t>ne </a:t>
            </a:r>
            <a:r>
              <a:rPr dirty="0" sz="600" spc="10" i="1">
                <a:solidFill>
                  <a:srgbClr val="070507"/>
                </a:solidFill>
                <a:latin typeface="Arial"/>
                <a:cs typeface="Arial"/>
              </a:rPr>
              <a:t>e</a:t>
            </a:r>
            <a:r>
              <a:rPr dirty="0" sz="600" spc="10" i="1">
                <a:solidFill>
                  <a:srgbClr val="211C2A"/>
                </a:solidFill>
                <a:latin typeface="Arial"/>
                <a:cs typeface="Arial"/>
              </a:rPr>
              <a:t>ded)</a:t>
            </a:r>
            <a:endParaRPr sz="6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871240" y="2057009"/>
            <a:ext cx="218186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25">
                <a:solidFill>
                  <a:srgbClr val="070507"/>
                </a:solidFill>
                <a:latin typeface="Arial"/>
                <a:cs typeface="Arial"/>
              </a:rPr>
              <a:t>D </a:t>
            </a:r>
            <a:r>
              <a:rPr dirty="0" sz="650" spc="25">
                <a:solidFill>
                  <a:srgbClr val="4D0A0F"/>
                </a:solidFill>
                <a:latin typeface="Arial"/>
                <a:cs typeface="Arial"/>
              </a:rPr>
              <a:t>N</a:t>
            </a:r>
            <a:r>
              <a:rPr dirty="0" sz="650" spc="25">
                <a:solidFill>
                  <a:srgbClr val="332B3A"/>
                </a:solidFill>
                <a:latin typeface="Arial"/>
                <a:cs typeface="Arial"/>
              </a:rPr>
              <a:t>ew </a:t>
            </a:r>
            <a:r>
              <a:rPr dirty="0" sz="700" spc="20">
                <a:solidFill>
                  <a:srgbClr val="46424B"/>
                </a:solidFill>
                <a:latin typeface="Times New Roman"/>
                <a:cs typeface="Times New Roman"/>
              </a:rPr>
              <a:t>lOA </a:t>
            </a:r>
            <a:r>
              <a:rPr dirty="0" sz="650" spc="20">
                <a:solidFill>
                  <a:srgbClr val="211C2A"/>
                </a:solidFill>
                <a:latin typeface="Arial"/>
                <a:cs typeface="Arial"/>
              </a:rPr>
              <a:t>as </a:t>
            </a:r>
            <a:r>
              <a:rPr dirty="0" sz="650" spc="20">
                <a:solidFill>
                  <a:srgbClr val="3D211A"/>
                </a:solidFill>
                <a:latin typeface="Arial"/>
                <a:cs typeface="Arial"/>
              </a:rPr>
              <a:t>of </a:t>
            </a:r>
            <a:r>
              <a:rPr dirty="0" sz="650" spc="40">
                <a:solidFill>
                  <a:srgbClr val="4D0A0F"/>
                </a:solidFill>
                <a:latin typeface="Arial"/>
                <a:cs typeface="Arial"/>
              </a:rPr>
              <a:t>Jul</a:t>
            </a:r>
            <a:r>
              <a:rPr dirty="0" sz="650" spc="40">
                <a:solidFill>
                  <a:srgbClr val="46424B"/>
                </a:solidFill>
                <a:latin typeface="Arial"/>
                <a:cs typeface="Arial"/>
              </a:rPr>
              <a:t>y </a:t>
            </a:r>
            <a:r>
              <a:rPr dirty="0" sz="650">
                <a:solidFill>
                  <a:srgbClr val="4D0A0F"/>
                </a:solidFill>
                <a:latin typeface="Arial"/>
                <a:cs typeface="Arial"/>
              </a:rPr>
              <a:t>1</a:t>
            </a:r>
            <a:r>
              <a:rPr dirty="0" baseline="24691" sz="675">
                <a:solidFill>
                  <a:srgbClr val="211C2A"/>
                </a:solidFill>
                <a:latin typeface="Arial"/>
                <a:cs typeface="Arial"/>
              </a:rPr>
              <a:t>s</a:t>
            </a:r>
            <a:r>
              <a:rPr dirty="0" baseline="24691" sz="675">
                <a:solidFill>
                  <a:srgbClr val="385280"/>
                </a:solidFill>
                <a:latin typeface="Arial"/>
                <a:cs typeface="Arial"/>
              </a:rPr>
              <a:t>t </a:t>
            </a:r>
            <a:r>
              <a:rPr dirty="0" sz="650" spc="35">
                <a:solidFill>
                  <a:srgbClr val="46424B"/>
                </a:solidFill>
                <a:latin typeface="Arial"/>
                <a:cs typeface="Arial"/>
              </a:rPr>
              <a:t>w</a:t>
            </a:r>
            <a:r>
              <a:rPr dirty="0" sz="650" spc="35">
                <a:solidFill>
                  <a:srgbClr val="4D0A0F"/>
                </a:solidFill>
                <a:latin typeface="Arial"/>
                <a:cs typeface="Arial"/>
              </a:rPr>
              <a:t>ith </a:t>
            </a:r>
            <a:r>
              <a:rPr dirty="0" sz="650" spc="30">
                <a:solidFill>
                  <a:srgbClr val="332B3A"/>
                </a:solidFill>
                <a:latin typeface="Arial"/>
                <a:cs typeface="Arial"/>
              </a:rPr>
              <a:t>C</a:t>
            </a:r>
            <a:r>
              <a:rPr dirty="0" sz="650" spc="30">
                <a:solidFill>
                  <a:srgbClr val="4D0A0F"/>
                </a:solidFill>
                <a:latin typeface="Arial"/>
                <a:cs typeface="Arial"/>
              </a:rPr>
              <a:t>h</a:t>
            </a:r>
            <a:r>
              <a:rPr dirty="0" sz="650" spc="30">
                <a:solidFill>
                  <a:srgbClr val="211C2A"/>
                </a:solidFill>
                <a:latin typeface="Arial"/>
                <a:cs typeface="Arial"/>
              </a:rPr>
              <a:t>a</a:t>
            </a:r>
            <a:r>
              <a:rPr dirty="0" sz="650" spc="30">
                <a:solidFill>
                  <a:srgbClr val="4D0A0F"/>
                </a:solidFill>
                <a:latin typeface="Arial"/>
                <a:cs typeface="Arial"/>
              </a:rPr>
              <a:t>n</a:t>
            </a:r>
            <a:r>
              <a:rPr dirty="0" sz="650" spc="30">
                <a:solidFill>
                  <a:srgbClr val="211C2A"/>
                </a:solidFill>
                <a:latin typeface="Arial"/>
                <a:cs typeface="Arial"/>
              </a:rPr>
              <a:t>ge </a:t>
            </a:r>
            <a:r>
              <a:rPr dirty="0" sz="600" i="1">
                <a:solidFill>
                  <a:srgbClr val="1A2B64"/>
                </a:solidFill>
                <a:latin typeface="Arial"/>
                <a:cs typeface="Arial"/>
              </a:rPr>
              <a:t>(</a:t>
            </a:r>
            <a:r>
              <a:rPr dirty="0" sz="600" i="1">
                <a:solidFill>
                  <a:srgbClr val="070507"/>
                </a:solidFill>
                <a:latin typeface="Arial"/>
                <a:cs typeface="Arial"/>
              </a:rPr>
              <a:t>E</a:t>
            </a:r>
            <a:r>
              <a:rPr dirty="0" sz="600" i="1">
                <a:solidFill>
                  <a:srgbClr val="211C2A"/>
                </a:solidFill>
                <a:latin typeface="Arial"/>
                <a:cs typeface="Arial"/>
              </a:rPr>
              <a:t>PA</a:t>
            </a:r>
            <a:r>
              <a:rPr dirty="0" sz="600" i="1">
                <a:solidFill>
                  <a:srgbClr val="070507"/>
                </a:solidFill>
                <a:latin typeface="Arial"/>
                <a:cs typeface="Arial"/>
              </a:rPr>
              <a:t>F</a:t>
            </a:r>
            <a:r>
              <a:rPr dirty="0" sz="600" spc="25" i="1">
                <a:solidFill>
                  <a:srgbClr val="070507"/>
                </a:solidFill>
                <a:latin typeface="Arial"/>
                <a:cs typeface="Arial"/>
              </a:rPr>
              <a:t> </a:t>
            </a:r>
            <a:r>
              <a:rPr dirty="0" sz="600" spc="10" i="1">
                <a:solidFill>
                  <a:srgbClr val="211C2A"/>
                </a:solidFill>
                <a:latin typeface="Arial"/>
                <a:cs typeface="Arial"/>
              </a:rPr>
              <a:t>n</a:t>
            </a:r>
            <a:r>
              <a:rPr dirty="0" sz="600" spc="10" i="1">
                <a:solidFill>
                  <a:srgbClr val="070507"/>
                </a:solidFill>
                <a:latin typeface="Arial"/>
                <a:cs typeface="Arial"/>
              </a:rPr>
              <a:t>e</a:t>
            </a:r>
            <a:r>
              <a:rPr dirty="0" sz="600" spc="10" i="1">
                <a:solidFill>
                  <a:srgbClr val="211C2A"/>
                </a:solidFill>
                <a:latin typeface="Arial"/>
                <a:cs typeface="Arial"/>
              </a:rPr>
              <a:t>eded)</a:t>
            </a:r>
            <a:endParaRPr sz="6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203747" y="1980673"/>
            <a:ext cx="2242185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15">
                <a:solidFill>
                  <a:srgbClr val="070507"/>
                </a:solidFill>
                <a:latin typeface="Arial"/>
                <a:cs typeface="Arial"/>
              </a:rPr>
              <a:t>□ </a:t>
            </a:r>
            <a:r>
              <a:rPr dirty="0" sz="650" spc="25">
                <a:solidFill>
                  <a:srgbClr val="4D0A0F"/>
                </a:solidFill>
                <a:latin typeface="Arial"/>
                <a:cs typeface="Arial"/>
              </a:rPr>
              <a:t>N</a:t>
            </a:r>
            <a:r>
              <a:rPr dirty="0" sz="650" spc="25">
                <a:solidFill>
                  <a:srgbClr val="211C2A"/>
                </a:solidFill>
                <a:latin typeface="Arial"/>
                <a:cs typeface="Arial"/>
              </a:rPr>
              <a:t>e</a:t>
            </a:r>
            <a:r>
              <a:rPr dirty="0" sz="650" spc="25">
                <a:solidFill>
                  <a:srgbClr val="46424B"/>
                </a:solidFill>
                <a:latin typeface="Arial"/>
                <a:cs typeface="Arial"/>
              </a:rPr>
              <a:t>w </a:t>
            </a:r>
            <a:r>
              <a:rPr dirty="0" sz="700" spc="-65">
                <a:solidFill>
                  <a:srgbClr val="4D0A0F"/>
                </a:solidFill>
                <a:latin typeface="Times New Roman"/>
                <a:cs typeface="Times New Roman"/>
              </a:rPr>
              <a:t>L</a:t>
            </a:r>
            <a:r>
              <a:rPr dirty="0" sz="700" spc="-65">
                <a:solidFill>
                  <a:srgbClr val="332B3A"/>
                </a:solidFill>
                <a:latin typeface="Times New Roman"/>
                <a:cs typeface="Times New Roman"/>
              </a:rPr>
              <a:t>OA </a:t>
            </a:r>
            <a:r>
              <a:rPr dirty="0" sz="650" spc="-5">
                <a:solidFill>
                  <a:srgbClr val="211C2A"/>
                </a:solidFill>
                <a:latin typeface="Arial"/>
                <a:cs typeface="Arial"/>
              </a:rPr>
              <a:t>as </a:t>
            </a:r>
            <a:r>
              <a:rPr dirty="0" sz="650" spc="35">
                <a:solidFill>
                  <a:srgbClr val="332B3A"/>
                </a:solidFill>
                <a:latin typeface="Arial"/>
                <a:cs typeface="Arial"/>
              </a:rPr>
              <a:t>o</a:t>
            </a:r>
            <a:r>
              <a:rPr dirty="0" sz="650" spc="35">
                <a:solidFill>
                  <a:srgbClr val="4D0A0F"/>
                </a:solidFill>
                <a:latin typeface="Arial"/>
                <a:cs typeface="Arial"/>
              </a:rPr>
              <a:t>f Ju</a:t>
            </a:r>
            <a:r>
              <a:rPr dirty="0" sz="650" spc="35">
                <a:solidFill>
                  <a:srgbClr val="660000"/>
                </a:solidFill>
                <a:latin typeface="Arial"/>
                <a:cs typeface="Arial"/>
              </a:rPr>
              <a:t>l</a:t>
            </a:r>
            <a:r>
              <a:rPr dirty="0" sz="650" spc="35">
                <a:solidFill>
                  <a:srgbClr val="332B3A"/>
                </a:solidFill>
                <a:latin typeface="Arial"/>
                <a:cs typeface="Arial"/>
              </a:rPr>
              <a:t>y </a:t>
            </a:r>
            <a:r>
              <a:rPr dirty="0" sz="650" spc="10">
                <a:solidFill>
                  <a:srgbClr val="4D0A0F"/>
                </a:solidFill>
                <a:latin typeface="Arial"/>
                <a:cs typeface="Arial"/>
              </a:rPr>
              <a:t>1</a:t>
            </a:r>
            <a:r>
              <a:rPr dirty="0" baseline="24691" sz="675" spc="15">
                <a:solidFill>
                  <a:srgbClr val="211C2A"/>
                </a:solidFill>
                <a:latin typeface="Arial"/>
                <a:cs typeface="Arial"/>
              </a:rPr>
              <a:t>s</a:t>
            </a:r>
            <a:r>
              <a:rPr dirty="0" baseline="24691" sz="675" spc="15">
                <a:solidFill>
                  <a:srgbClr val="385280"/>
                </a:solidFill>
                <a:latin typeface="Arial"/>
                <a:cs typeface="Arial"/>
              </a:rPr>
              <a:t>t </a:t>
            </a:r>
            <a:r>
              <a:rPr dirty="0" sz="650" spc="30">
                <a:solidFill>
                  <a:srgbClr val="4D0A0F"/>
                </a:solidFill>
                <a:latin typeface="Arial"/>
                <a:cs typeface="Arial"/>
              </a:rPr>
              <a:t>no </a:t>
            </a:r>
            <a:r>
              <a:rPr dirty="0" sz="650" spc="20">
                <a:solidFill>
                  <a:srgbClr val="332B3A"/>
                </a:solidFill>
                <a:latin typeface="Arial"/>
                <a:cs typeface="Arial"/>
              </a:rPr>
              <a:t>c</a:t>
            </a:r>
            <a:r>
              <a:rPr dirty="0" sz="650" spc="20">
                <a:solidFill>
                  <a:srgbClr val="4D0A0F"/>
                </a:solidFill>
                <a:latin typeface="Arial"/>
                <a:cs typeface="Arial"/>
              </a:rPr>
              <a:t>h</a:t>
            </a:r>
            <a:r>
              <a:rPr dirty="0" sz="650" spc="20">
                <a:solidFill>
                  <a:srgbClr val="211C2A"/>
                </a:solidFill>
                <a:latin typeface="Arial"/>
                <a:cs typeface="Arial"/>
              </a:rPr>
              <a:t>a</a:t>
            </a:r>
            <a:r>
              <a:rPr dirty="0" sz="650" spc="20">
                <a:solidFill>
                  <a:srgbClr val="4D0A0F"/>
                </a:solidFill>
                <a:latin typeface="Arial"/>
                <a:cs typeface="Arial"/>
              </a:rPr>
              <a:t>n</a:t>
            </a:r>
            <a:r>
              <a:rPr dirty="0" sz="650" spc="20">
                <a:solidFill>
                  <a:srgbClr val="211C2A"/>
                </a:solidFill>
                <a:latin typeface="Arial"/>
                <a:cs typeface="Arial"/>
              </a:rPr>
              <a:t>ge </a:t>
            </a:r>
            <a:r>
              <a:rPr dirty="0" sz="600" i="1">
                <a:solidFill>
                  <a:srgbClr val="333A5B"/>
                </a:solidFill>
                <a:latin typeface="Arial"/>
                <a:cs typeface="Arial"/>
              </a:rPr>
              <a:t>(</a:t>
            </a:r>
            <a:r>
              <a:rPr dirty="0" sz="600" i="1">
                <a:solidFill>
                  <a:srgbClr val="070507"/>
                </a:solidFill>
                <a:latin typeface="Arial"/>
                <a:cs typeface="Arial"/>
              </a:rPr>
              <a:t>E</a:t>
            </a:r>
            <a:r>
              <a:rPr dirty="0" sz="600" i="1">
                <a:solidFill>
                  <a:srgbClr val="211C2A"/>
                </a:solidFill>
                <a:latin typeface="Arial"/>
                <a:cs typeface="Arial"/>
              </a:rPr>
              <a:t>PA</a:t>
            </a:r>
            <a:r>
              <a:rPr dirty="0" sz="600" i="1">
                <a:solidFill>
                  <a:srgbClr val="070507"/>
                </a:solidFill>
                <a:latin typeface="Arial"/>
                <a:cs typeface="Arial"/>
              </a:rPr>
              <a:t>F </a:t>
            </a:r>
            <a:r>
              <a:rPr dirty="0" sz="650" spc="-20">
                <a:solidFill>
                  <a:srgbClr val="FD1F2A"/>
                </a:solidFill>
                <a:latin typeface="Arial"/>
                <a:cs typeface="Arial"/>
              </a:rPr>
              <a:t>nor</a:t>
            </a:r>
            <a:r>
              <a:rPr dirty="0" sz="650" spc="-60">
                <a:solidFill>
                  <a:srgbClr val="FD1F2A"/>
                </a:solidFill>
                <a:latin typeface="Arial"/>
                <a:cs typeface="Arial"/>
              </a:rPr>
              <a:t> </a:t>
            </a:r>
            <a:r>
              <a:rPr dirty="0" sz="600" spc="10" i="1">
                <a:solidFill>
                  <a:srgbClr val="211C2A"/>
                </a:solidFill>
                <a:latin typeface="Arial"/>
                <a:cs typeface="Arial"/>
              </a:rPr>
              <a:t>n</a:t>
            </a:r>
            <a:r>
              <a:rPr dirty="0" sz="600" spc="10" i="1">
                <a:solidFill>
                  <a:srgbClr val="070507"/>
                </a:solidFill>
                <a:latin typeface="Arial"/>
                <a:cs typeface="Arial"/>
              </a:rPr>
              <a:t>e</a:t>
            </a:r>
            <a:r>
              <a:rPr dirty="0" sz="600" spc="10" i="1">
                <a:solidFill>
                  <a:srgbClr val="211C2A"/>
                </a:solidFill>
                <a:latin typeface="Arial"/>
                <a:cs typeface="Arial"/>
              </a:rPr>
              <a:t>eded)</a:t>
            </a:r>
            <a:endParaRPr sz="6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652487" y="2380670"/>
            <a:ext cx="269113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solidFill>
                  <a:srgbClr val="3D211A"/>
                </a:solidFill>
                <a:latin typeface="Arial"/>
                <a:cs typeface="Arial"/>
              </a:rPr>
              <a:t>P </a:t>
            </a:r>
            <a:r>
              <a:rPr dirty="0" sz="750" spc="-10">
                <a:solidFill>
                  <a:srgbClr val="332B3A"/>
                </a:solidFill>
                <a:latin typeface="Arial"/>
                <a:cs typeface="Arial"/>
              </a:rPr>
              <a:t>re </a:t>
            </a:r>
            <a:r>
              <a:rPr dirty="0" sz="750" spc="15">
                <a:solidFill>
                  <a:srgbClr val="070507"/>
                </a:solidFill>
                <a:latin typeface="Arial"/>
                <a:cs typeface="Arial"/>
              </a:rPr>
              <a:t>-</a:t>
            </a:r>
            <a:r>
              <a:rPr dirty="0" sz="750" spc="15">
                <a:solidFill>
                  <a:srgbClr val="3D211A"/>
                </a:solidFill>
                <a:latin typeface="Arial"/>
                <a:cs typeface="Arial"/>
              </a:rPr>
              <a:t>E</a:t>
            </a:r>
            <a:r>
              <a:rPr dirty="0" sz="750" spc="15">
                <a:solidFill>
                  <a:srgbClr val="332B3A"/>
                </a:solidFill>
                <a:latin typeface="Arial"/>
                <a:cs typeface="Arial"/>
              </a:rPr>
              <a:t>mployment </a:t>
            </a:r>
            <a:r>
              <a:rPr dirty="0" sz="750" spc="40">
                <a:solidFill>
                  <a:srgbClr val="3D211A"/>
                </a:solidFill>
                <a:latin typeface="Arial"/>
                <a:cs typeface="Arial"/>
              </a:rPr>
              <a:t>B</a:t>
            </a:r>
            <a:r>
              <a:rPr dirty="0" sz="750" spc="40">
                <a:solidFill>
                  <a:srgbClr val="211C2A"/>
                </a:solidFill>
                <a:latin typeface="Arial"/>
                <a:cs typeface="Arial"/>
              </a:rPr>
              <a:t>ack</a:t>
            </a:r>
            <a:r>
              <a:rPr dirty="0" sz="750" spc="40">
                <a:solidFill>
                  <a:srgbClr val="070507"/>
                </a:solidFill>
                <a:latin typeface="Arial"/>
                <a:cs typeface="Arial"/>
              </a:rPr>
              <a:t>g</a:t>
            </a:r>
            <a:r>
              <a:rPr dirty="0" sz="750" spc="40">
                <a:solidFill>
                  <a:srgbClr val="332B3A"/>
                </a:solidFill>
                <a:latin typeface="Arial"/>
                <a:cs typeface="Arial"/>
              </a:rPr>
              <a:t>roun</a:t>
            </a:r>
            <a:r>
              <a:rPr dirty="0" sz="750" spc="40">
                <a:solidFill>
                  <a:srgbClr val="070507"/>
                </a:solidFill>
                <a:latin typeface="Arial"/>
                <a:cs typeface="Arial"/>
              </a:rPr>
              <a:t>d </a:t>
            </a:r>
            <a:r>
              <a:rPr dirty="0" sz="750" spc="-5">
                <a:solidFill>
                  <a:srgbClr val="332B3A"/>
                </a:solidFill>
                <a:latin typeface="Arial"/>
                <a:cs typeface="Arial"/>
              </a:rPr>
              <a:t>Ctileck </a:t>
            </a:r>
            <a:r>
              <a:rPr dirty="0" sz="750" spc="20">
                <a:solidFill>
                  <a:srgbClr val="46424B"/>
                </a:solidFill>
                <a:latin typeface="Arial"/>
                <a:cs typeface="Arial"/>
              </a:rPr>
              <a:t>r</a:t>
            </a:r>
            <a:r>
              <a:rPr dirty="0" sz="750" spc="20">
                <a:solidFill>
                  <a:srgbClr val="211C2A"/>
                </a:solidFill>
                <a:latin typeface="Arial"/>
                <a:cs typeface="Arial"/>
              </a:rPr>
              <a:t>e</a:t>
            </a:r>
            <a:r>
              <a:rPr dirty="0" sz="750" spc="20">
                <a:solidFill>
                  <a:srgbClr val="070507"/>
                </a:solidFill>
                <a:latin typeface="Arial"/>
                <a:cs typeface="Arial"/>
              </a:rPr>
              <a:t>q</a:t>
            </a:r>
            <a:r>
              <a:rPr dirty="0" sz="750" spc="20">
                <a:solidFill>
                  <a:srgbClr val="211C2A"/>
                </a:solidFill>
                <a:latin typeface="Arial"/>
                <a:cs typeface="Arial"/>
              </a:rPr>
              <a:t>ues </a:t>
            </a:r>
            <a:r>
              <a:rPr dirty="0" sz="750" spc="35">
                <a:solidFill>
                  <a:srgbClr val="46424B"/>
                </a:solidFill>
                <a:latin typeface="Arial"/>
                <a:cs typeface="Arial"/>
              </a:rPr>
              <a:t>t</a:t>
            </a:r>
            <a:r>
              <a:rPr dirty="0" sz="750" spc="35">
                <a:solidFill>
                  <a:srgbClr val="211C2A"/>
                </a:solidFill>
                <a:latin typeface="Arial"/>
                <a:cs typeface="Arial"/>
              </a:rPr>
              <a:t>e</a:t>
            </a:r>
            <a:r>
              <a:rPr dirty="0" sz="750" spc="35">
                <a:solidFill>
                  <a:srgbClr val="070507"/>
                </a:solidFill>
                <a:latin typeface="Arial"/>
                <a:cs typeface="Arial"/>
              </a:rPr>
              <a:t>d</a:t>
            </a:r>
            <a:r>
              <a:rPr dirty="0" sz="750" spc="35">
                <a:solidFill>
                  <a:srgbClr val="332B3A"/>
                </a:solidFill>
                <a:latin typeface="Arial"/>
                <a:cs typeface="Arial"/>
              </a:rPr>
              <a:t>? </a:t>
            </a:r>
            <a:r>
              <a:rPr dirty="0" sz="1300" spc="15">
                <a:solidFill>
                  <a:srgbClr val="070507"/>
                </a:solidFill>
                <a:latin typeface="Arial"/>
                <a:cs typeface="Arial"/>
              </a:rPr>
              <a:t>□</a:t>
            </a:r>
            <a:r>
              <a:rPr dirty="0" sz="1300" spc="-105">
                <a:solidFill>
                  <a:srgbClr val="070507"/>
                </a:solidFill>
                <a:latin typeface="Arial"/>
                <a:cs typeface="Arial"/>
              </a:rPr>
              <a:t> </a:t>
            </a:r>
            <a:r>
              <a:rPr dirty="0" sz="750" spc="30">
                <a:solidFill>
                  <a:srgbClr val="211C2A"/>
                </a:solidFill>
                <a:latin typeface="Arial"/>
                <a:cs typeface="Arial"/>
              </a:rPr>
              <a:t>Yes</a:t>
            </a:r>
            <a:endParaRPr sz="75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474304" y="2184998"/>
            <a:ext cx="2878455" cy="5099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49275">
              <a:lnSpc>
                <a:spcPts val="1580"/>
              </a:lnSpc>
              <a:spcBef>
                <a:spcPts val="100"/>
              </a:spcBef>
            </a:pPr>
            <a:r>
              <a:rPr dirty="0" sz="1350" spc="-20">
                <a:solidFill>
                  <a:srgbClr val="070507"/>
                </a:solidFill>
                <a:latin typeface="Arial"/>
                <a:cs typeface="Arial"/>
              </a:rPr>
              <a:t>□</a:t>
            </a:r>
            <a:r>
              <a:rPr dirty="0" sz="1350" spc="-204">
                <a:solidFill>
                  <a:srgbClr val="070507"/>
                </a:solidFill>
                <a:latin typeface="Arial"/>
                <a:cs typeface="Arial"/>
              </a:rPr>
              <a:t> </a:t>
            </a:r>
            <a:r>
              <a:rPr dirty="0" sz="750" spc="-15">
                <a:solidFill>
                  <a:srgbClr val="332B3A"/>
                </a:solidFill>
                <a:latin typeface="Arial"/>
                <a:cs typeface="Arial"/>
              </a:rPr>
              <a:t>No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ts val="1485"/>
              </a:lnSpc>
            </a:pPr>
            <a:r>
              <a:rPr dirty="0" sz="1300" spc="15">
                <a:solidFill>
                  <a:srgbClr val="070507"/>
                </a:solidFill>
                <a:latin typeface="Arial"/>
                <a:cs typeface="Arial"/>
              </a:rPr>
              <a:t>□</a:t>
            </a:r>
            <a:r>
              <a:rPr dirty="0" sz="1300" spc="-200">
                <a:solidFill>
                  <a:srgbClr val="070507"/>
                </a:solidFill>
                <a:latin typeface="Arial"/>
                <a:cs typeface="Arial"/>
              </a:rPr>
              <a:t> </a:t>
            </a:r>
            <a:r>
              <a:rPr dirty="0" sz="750" spc="5">
                <a:solidFill>
                  <a:srgbClr val="332B3A"/>
                </a:solidFill>
                <a:latin typeface="Arial"/>
                <a:cs typeface="Arial"/>
              </a:rPr>
              <a:t>No </a:t>
            </a:r>
            <a:r>
              <a:rPr dirty="0" sz="750">
                <a:solidFill>
                  <a:srgbClr val="5B4D66"/>
                </a:solidFill>
                <a:latin typeface="Arial"/>
                <a:cs typeface="Arial"/>
              </a:rPr>
              <a:t>, </a:t>
            </a:r>
            <a:r>
              <a:rPr dirty="0" sz="750" spc="10">
                <a:solidFill>
                  <a:srgbClr val="211C2A"/>
                </a:solidFill>
                <a:latin typeface="Arial"/>
                <a:cs typeface="Arial"/>
              </a:rPr>
              <a:t>c</a:t>
            </a:r>
            <a:r>
              <a:rPr dirty="0" sz="750" spc="10">
                <a:solidFill>
                  <a:srgbClr val="46424B"/>
                </a:solidFill>
                <a:latin typeface="Arial"/>
                <a:cs typeface="Arial"/>
              </a:rPr>
              <a:t>li </a:t>
            </a:r>
            <a:r>
              <a:rPr dirty="0" sz="750" spc="5">
                <a:solidFill>
                  <a:srgbClr val="211C2A"/>
                </a:solidFill>
                <a:latin typeface="Arial"/>
                <a:cs typeface="Arial"/>
              </a:rPr>
              <a:t>ck </a:t>
            </a:r>
            <a:r>
              <a:rPr dirty="0" sz="750" spc="30">
                <a:solidFill>
                  <a:srgbClr val="332B3A"/>
                </a:solidFill>
                <a:latin typeface="Arial"/>
                <a:cs typeface="Arial"/>
              </a:rPr>
              <a:t>here </a:t>
            </a:r>
            <a:r>
              <a:rPr dirty="0" sz="750" spc="25">
                <a:solidFill>
                  <a:srgbClr val="46424B"/>
                </a:solidFill>
                <a:latin typeface="Arial"/>
                <a:cs typeface="Arial"/>
              </a:rPr>
              <a:t>to </a:t>
            </a:r>
            <a:r>
              <a:rPr dirty="0" sz="750" spc="35">
                <a:solidFill>
                  <a:srgbClr val="46424B"/>
                </a:solidFill>
                <a:latin typeface="Arial"/>
                <a:cs typeface="Arial"/>
              </a:rPr>
              <a:t>r</a:t>
            </a:r>
            <a:r>
              <a:rPr dirty="0" sz="750" spc="35">
                <a:solidFill>
                  <a:srgbClr val="211C2A"/>
                </a:solidFill>
                <a:latin typeface="Arial"/>
                <a:cs typeface="Arial"/>
              </a:rPr>
              <a:t>equest a </a:t>
            </a:r>
            <a:r>
              <a:rPr dirty="0" sz="750" spc="30">
                <a:solidFill>
                  <a:srgbClr val="332B3A"/>
                </a:solidFill>
                <a:latin typeface="Arial"/>
                <a:cs typeface="Arial"/>
              </a:rPr>
              <a:t>bac</a:t>
            </a:r>
            <a:r>
              <a:rPr dirty="0" sz="750" spc="30">
                <a:solidFill>
                  <a:srgbClr val="333A5B"/>
                </a:solidFill>
                <a:latin typeface="Arial"/>
                <a:cs typeface="Arial"/>
              </a:rPr>
              <a:t>k</a:t>
            </a:r>
            <a:r>
              <a:rPr dirty="0" sz="750" spc="30">
                <a:solidFill>
                  <a:srgbClr val="070507"/>
                </a:solidFill>
                <a:latin typeface="Arial"/>
                <a:cs typeface="Arial"/>
              </a:rPr>
              <a:t>g</a:t>
            </a:r>
            <a:r>
              <a:rPr dirty="0" sz="750" spc="30">
                <a:solidFill>
                  <a:srgbClr val="332B3A"/>
                </a:solidFill>
                <a:latin typeface="Arial"/>
                <a:cs typeface="Arial"/>
              </a:rPr>
              <a:t>roun </a:t>
            </a:r>
            <a:r>
              <a:rPr dirty="0" sz="750" spc="20">
                <a:solidFill>
                  <a:srgbClr val="070507"/>
                </a:solidFill>
                <a:latin typeface="Arial"/>
                <a:cs typeface="Arial"/>
              </a:rPr>
              <a:t>d </a:t>
            </a:r>
            <a:r>
              <a:rPr dirty="0" sz="750" spc="35">
                <a:solidFill>
                  <a:srgbClr val="211C2A"/>
                </a:solidFill>
                <a:latin typeface="Arial"/>
                <a:cs typeface="Arial"/>
              </a:rPr>
              <a:t>check:</a:t>
            </a:r>
            <a:endParaRPr sz="750">
              <a:latin typeface="Arial"/>
              <a:cs typeface="Arial"/>
            </a:endParaRPr>
          </a:p>
          <a:p>
            <a:pPr marL="308610">
              <a:lnSpc>
                <a:spcPts val="745"/>
              </a:lnSpc>
            </a:pPr>
            <a:r>
              <a:rPr dirty="0" u="heavy" sz="650" spc="-10">
                <a:solidFill>
                  <a:srgbClr val="340CFD"/>
                </a:solidFill>
                <a:uFill>
                  <a:solidFill>
                    <a:srgbClr val="340CFD"/>
                  </a:solidFill>
                </a:uFill>
                <a:latin typeface="Arial"/>
                <a:cs typeface="Arial"/>
                <a:hlinkClick r:id="rId7"/>
              </a:rPr>
              <a:t>ht</a:t>
            </a:r>
            <a:r>
              <a:rPr dirty="0" u="heavy" sz="650" spc="-10">
                <a:solidFill>
                  <a:srgbClr val="3D2AFD"/>
                </a:solidFill>
                <a:uFill>
                  <a:solidFill>
                    <a:srgbClr val="340CFD"/>
                  </a:solidFill>
                </a:uFill>
                <a:latin typeface="Arial"/>
                <a:cs typeface="Arial"/>
                <a:hlinkClick r:id="rId7"/>
              </a:rPr>
              <a:t>t</a:t>
            </a:r>
            <a:r>
              <a:rPr dirty="0" u="heavy" sz="650" spc="-10">
                <a:solidFill>
                  <a:srgbClr val="340CFD"/>
                </a:solidFill>
                <a:uFill>
                  <a:solidFill>
                    <a:srgbClr val="340CFD"/>
                  </a:solidFill>
                </a:uFill>
                <a:latin typeface="Arial"/>
                <a:cs typeface="Arial"/>
                <a:hlinkClick r:id="rId7"/>
              </a:rPr>
              <a:t>p</a:t>
            </a:r>
            <a:r>
              <a:rPr dirty="0" u="heavy" sz="650" spc="-10">
                <a:solidFill>
                  <a:srgbClr val="5B5BFD"/>
                </a:solidFill>
                <a:uFill>
                  <a:solidFill>
                    <a:srgbClr val="340CFD"/>
                  </a:solidFill>
                </a:uFill>
                <a:latin typeface="Arial"/>
                <a:cs typeface="Arial"/>
                <a:hlinkClick r:id="rId7"/>
              </a:rPr>
              <a:t>://WWW.</a:t>
            </a:r>
            <a:r>
              <a:rPr dirty="0" u="heavy" sz="650" spc="-10">
                <a:solidFill>
                  <a:srgbClr val="340CFD"/>
                </a:solidFill>
                <a:uFill>
                  <a:solidFill>
                    <a:srgbClr val="340CFD"/>
                  </a:solidFill>
                </a:uFill>
                <a:latin typeface="Arial"/>
                <a:cs typeface="Arial"/>
                <a:hlinkClick r:id="rId7"/>
              </a:rPr>
              <a:t>m</a:t>
            </a:r>
            <a:r>
              <a:rPr dirty="0" u="heavy" sz="650" spc="-10">
                <a:solidFill>
                  <a:srgbClr val="3D2AFD"/>
                </a:solidFill>
                <a:uFill>
                  <a:solidFill>
                    <a:srgbClr val="340CFD"/>
                  </a:solidFill>
                </a:uFill>
                <a:latin typeface="Arial"/>
                <a:cs typeface="Arial"/>
                <a:hlinkClick r:id="rId7"/>
              </a:rPr>
              <a:t>o</a:t>
            </a:r>
            <a:r>
              <a:rPr dirty="0" u="heavy" sz="650" spc="-10">
                <a:solidFill>
                  <a:srgbClr val="340CFD"/>
                </a:solidFill>
                <a:uFill>
                  <a:solidFill>
                    <a:srgbClr val="340CFD"/>
                  </a:solidFill>
                </a:uFill>
                <a:latin typeface="Arial"/>
                <a:cs typeface="Arial"/>
                <a:hlinkClick r:id="rId7"/>
              </a:rPr>
              <a:t>ntana</a:t>
            </a:r>
            <a:r>
              <a:rPr dirty="0" u="heavy" sz="650" spc="-10">
                <a:solidFill>
                  <a:srgbClr val="4849FD"/>
                </a:solidFill>
                <a:uFill>
                  <a:solidFill>
                    <a:srgbClr val="340CFD"/>
                  </a:solidFill>
                </a:uFill>
                <a:latin typeface="Arial"/>
                <a:cs typeface="Arial"/>
                <a:hlinkClick r:id="rId7"/>
              </a:rPr>
              <a:t>.</a:t>
            </a:r>
            <a:r>
              <a:rPr dirty="0" u="heavy" sz="650" spc="-10">
                <a:solidFill>
                  <a:srgbClr val="241FFD"/>
                </a:solidFill>
                <a:uFill>
                  <a:solidFill>
                    <a:srgbClr val="340CFD"/>
                  </a:solidFill>
                </a:uFill>
                <a:latin typeface="Arial"/>
                <a:cs typeface="Arial"/>
                <a:hlinkClick r:id="rId7"/>
              </a:rPr>
              <a:t>edu</a:t>
            </a:r>
            <a:r>
              <a:rPr dirty="0" u="heavy" sz="650" spc="-10">
                <a:solidFill>
                  <a:srgbClr val="5B5BFD"/>
                </a:solidFill>
                <a:uFill>
                  <a:solidFill>
                    <a:srgbClr val="340CFD"/>
                  </a:solidFill>
                </a:uFill>
                <a:latin typeface="Arial"/>
                <a:cs typeface="Arial"/>
                <a:hlinkClick r:id="rId7"/>
              </a:rPr>
              <a:t>l</a:t>
            </a:r>
            <a:r>
              <a:rPr dirty="0" u="heavy" sz="650" spc="-70">
                <a:solidFill>
                  <a:srgbClr val="5B5BFD"/>
                </a:solidFill>
                <a:uFill>
                  <a:solidFill>
                    <a:srgbClr val="340CFD"/>
                  </a:solidFill>
                </a:uFill>
                <a:latin typeface="Arial"/>
                <a:cs typeface="Arial"/>
                <a:hlinkClick r:id="rId7"/>
              </a:rPr>
              <a:t> </a:t>
            </a:r>
            <a:r>
              <a:rPr dirty="0" u="heavy" sz="650" spc="10">
                <a:solidFill>
                  <a:srgbClr val="340CFD"/>
                </a:solidFill>
                <a:uFill>
                  <a:solidFill>
                    <a:srgbClr val="340CFD"/>
                  </a:solidFill>
                </a:uFill>
                <a:latin typeface="Arial"/>
                <a:cs typeface="Arial"/>
                <a:hlinkClick r:id="rId7"/>
              </a:rPr>
              <a:t>hr</a:t>
            </a:r>
            <a:r>
              <a:rPr dirty="0" u="heavy" sz="650" spc="10">
                <a:solidFill>
                  <a:srgbClr val="5B5BFD"/>
                </a:solidFill>
                <a:uFill>
                  <a:solidFill>
                    <a:srgbClr val="340CFD"/>
                  </a:solidFill>
                </a:uFill>
                <a:latin typeface="Arial"/>
                <a:cs typeface="Arial"/>
                <a:hlinkClick r:id="rId7"/>
              </a:rPr>
              <a:t>/</a:t>
            </a:r>
            <a:r>
              <a:rPr dirty="0" u="heavy" sz="650" spc="10">
                <a:solidFill>
                  <a:srgbClr val="3D2AFD"/>
                </a:solidFill>
                <a:uFill>
                  <a:solidFill>
                    <a:srgbClr val="340CFD"/>
                  </a:solidFill>
                </a:uFill>
                <a:latin typeface="Arial"/>
                <a:cs typeface="Arial"/>
                <a:hlinkClick r:id="rId7"/>
              </a:rPr>
              <a:t>Rec</a:t>
            </a:r>
            <a:r>
              <a:rPr dirty="0" u="heavy" sz="650" spc="10">
                <a:solidFill>
                  <a:srgbClr val="340CFD"/>
                </a:solidFill>
                <a:uFill>
                  <a:solidFill>
                    <a:srgbClr val="340CFD"/>
                  </a:solidFill>
                </a:uFill>
                <a:latin typeface="Arial"/>
                <a:cs typeface="Arial"/>
                <a:hlinkClick r:id="rId7"/>
              </a:rPr>
              <a:t>ruitmen</a:t>
            </a:r>
            <a:r>
              <a:rPr dirty="0" u="heavy" sz="650" spc="10">
                <a:solidFill>
                  <a:srgbClr val="3D2AFD"/>
                </a:solidFill>
                <a:uFill>
                  <a:solidFill>
                    <a:srgbClr val="340CFD"/>
                  </a:solidFill>
                </a:uFill>
                <a:latin typeface="Arial"/>
                <a:cs typeface="Arial"/>
                <a:hlinkClick r:id="rId7"/>
              </a:rPr>
              <a:t>t/</a:t>
            </a:r>
            <a:r>
              <a:rPr dirty="0" u="heavy" sz="650" spc="10">
                <a:solidFill>
                  <a:srgbClr val="340CFD"/>
                </a:solidFill>
                <a:uFill>
                  <a:solidFill>
                    <a:srgbClr val="340CFD"/>
                  </a:solidFill>
                </a:uFill>
                <a:latin typeface="Arial"/>
                <a:cs typeface="Arial"/>
                <a:hlinkClick r:id="rId7"/>
              </a:rPr>
              <a:t>professi</a:t>
            </a:r>
            <a:r>
              <a:rPr dirty="0" u="heavy" sz="650" spc="10">
                <a:solidFill>
                  <a:srgbClr val="3D2AFD"/>
                </a:solidFill>
                <a:uFill>
                  <a:solidFill>
                    <a:srgbClr val="340CFD"/>
                  </a:solidFill>
                </a:uFill>
                <a:latin typeface="Arial"/>
                <a:cs typeface="Arial"/>
                <a:hlinkClick r:id="rId7"/>
              </a:rPr>
              <a:t>o</a:t>
            </a:r>
            <a:r>
              <a:rPr dirty="0" u="heavy" sz="650" spc="10">
                <a:solidFill>
                  <a:srgbClr val="340CFD"/>
                </a:solidFill>
                <a:uFill>
                  <a:solidFill>
                    <a:srgbClr val="340CFD"/>
                  </a:solidFill>
                </a:uFill>
                <a:latin typeface="Arial"/>
                <a:cs typeface="Arial"/>
                <a:hlinkClick r:id="rId7"/>
              </a:rPr>
              <a:t>nal</a:t>
            </a:r>
            <a:r>
              <a:rPr dirty="0" u="heavy" sz="650" spc="10">
                <a:solidFill>
                  <a:srgbClr val="5B5BFD"/>
                </a:solidFill>
                <a:uFill>
                  <a:solidFill>
                    <a:srgbClr val="340CFD"/>
                  </a:solidFill>
                </a:uFill>
                <a:latin typeface="Arial"/>
                <a:cs typeface="Arial"/>
                <a:hlinkClick r:id="rId7"/>
              </a:rPr>
              <a:t>/</a:t>
            </a:r>
            <a:r>
              <a:rPr dirty="0" u="heavy" sz="650" spc="10">
                <a:solidFill>
                  <a:srgbClr val="3D2AFD"/>
                </a:solidFill>
                <a:uFill>
                  <a:solidFill>
                    <a:srgbClr val="340CFD"/>
                  </a:solidFill>
                </a:uFill>
                <a:latin typeface="Arial"/>
                <a:cs typeface="Arial"/>
                <a:hlinkClick r:id="rId7"/>
              </a:rPr>
              <a:t>bgro</a:t>
            </a:r>
            <a:r>
              <a:rPr dirty="0" u="heavy" sz="650" spc="10">
                <a:solidFill>
                  <a:srgbClr val="340CFD"/>
                </a:solidFill>
                <a:uFill>
                  <a:solidFill>
                    <a:srgbClr val="340CFD"/>
                  </a:solidFill>
                </a:uFill>
                <a:latin typeface="Arial"/>
                <a:cs typeface="Arial"/>
                <a:hlinkClick r:id="rId7"/>
              </a:rPr>
              <a:t>und</a:t>
            </a:r>
            <a:r>
              <a:rPr dirty="0" u="heavy" sz="650" spc="10">
                <a:solidFill>
                  <a:srgbClr val="4849FD"/>
                </a:solidFill>
                <a:uFill>
                  <a:solidFill>
                    <a:srgbClr val="340CFD"/>
                  </a:solidFill>
                </a:uFill>
                <a:latin typeface="Arial"/>
                <a:cs typeface="Arial"/>
                <a:hlinkClick r:id="rId7"/>
              </a:rPr>
              <a:t>.</a:t>
            </a:r>
            <a:r>
              <a:rPr dirty="0" u="heavy" sz="650" spc="10">
                <a:solidFill>
                  <a:srgbClr val="340CFD"/>
                </a:solidFill>
                <a:uFill>
                  <a:solidFill>
                    <a:srgbClr val="340CFD"/>
                  </a:solidFill>
                </a:uFill>
                <a:latin typeface="Arial"/>
                <a:cs typeface="Arial"/>
                <a:hlinkClick r:id="rId7"/>
              </a:rPr>
              <a:t>htm</a:t>
            </a:r>
            <a:r>
              <a:rPr dirty="0" sz="650" spc="10">
                <a:solidFill>
                  <a:srgbClr val="340CFD"/>
                </a:solidFill>
                <a:latin typeface="Arial"/>
                <a:cs typeface="Arial"/>
                <a:hlinkClick r:id="rId7"/>
              </a:rPr>
              <a:t>l</a:t>
            </a:r>
            <a:endParaRPr sz="65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502910" y="2770237"/>
            <a:ext cx="440055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sz="950" spc="5">
                <a:solidFill>
                  <a:srgbClr val="C15744"/>
                </a:solidFill>
                <a:uFill>
                  <a:solidFill>
                    <a:srgbClr val="C15744"/>
                  </a:solidFill>
                </a:uFill>
                <a:latin typeface="Arial"/>
                <a:cs typeface="Arial"/>
              </a:rPr>
              <a:t>(</a:t>
            </a:r>
            <a:r>
              <a:rPr dirty="0" sz="950" spc="265">
                <a:solidFill>
                  <a:srgbClr val="C15744"/>
                </a:solidFill>
                <a:latin typeface="Arial"/>
                <a:cs typeface="Arial"/>
              </a:rPr>
              <a:t> </a:t>
            </a:r>
            <a:r>
              <a:rPr dirty="0" u="heavy" sz="950" spc="10">
                <a:solidFill>
                  <a:srgbClr val="211C2A"/>
                </a:solidFill>
                <a:uFill>
                  <a:solidFill>
                    <a:srgbClr val="070507"/>
                  </a:solidFill>
                </a:uFill>
                <a:latin typeface="Arial"/>
                <a:cs typeface="Arial"/>
              </a:rPr>
              <a:t>D</a:t>
            </a:r>
            <a:r>
              <a:rPr dirty="0" u="heavy" sz="950" spc="10">
                <a:solidFill>
                  <a:srgbClr val="070507"/>
                </a:solidFill>
                <a:uFill>
                  <a:solidFill>
                    <a:srgbClr val="070507"/>
                  </a:solidFill>
                </a:uFill>
                <a:latin typeface="Arial"/>
                <a:cs typeface="Arial"/>
              </a:rPr>
              <a:t>a</a:t>
            </a:r>
            <a:r>
              <a:rPr dirty="0" u="heavy" sz="950" spc="10">
                <a:solidFill>
                  <a:srgbClr val="211C2A"/>
                </a:solidFill>
                <a:uFill>
                  <a:solidFill>
                    <a:srgbClr val="070507"/>
                  </a:solidFill>
                </a:uFill>
                <a:latin typeface="Arial"/>
                <a:cs typeface="Arial"/>
              </a:rPr>
              <a:t>t</a:t>
            </a:r>
            <a:r>
              <a:rPr dirty="0" u="heavy" sz="950" spc="10">
                <a:solidFill>
                  <a:srgbClr val="070507"/>
                </a:solidFill>
                <a:uFill>
                  <a:solidFill>
                    <a:srgbClr val="070507"/>
                  </a:solidFill>
                </a:uFill>
                <a:latin typeface="Arial"/>
                <a:cs typeface="Arial"/>
              </a:rPr>
              <a:t>e</a:t>
            </a:r>
            <a:endParaRPr sz="95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654699" y="3054204"/>
            <a:ext cx="3676650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5">
                <a:solidFill>
                  <a:srgbClr val="162300"/>
                </a:solidFill>
                <a:latin typeface="Arial"/>
                <a:cs typeface="Arial"/>
              </a:rPr>
              <a:t>If </a:t>
            </a:r>
            <a:r>
              <a:rPr dirty="0" sz="950" spc="-10">
                <a:solidFill>
                  <a:srgbClr val="070507"/>
                </a:solidFill>
                <a:latin typeface="Arial"/>
                <a:cs typeface="Arial"/>
              </a:rPr>
              <a:t>a </a:t>
            </a:r>
            <a:r>
              <a:rPr dirty="0" sz="950" spc="-155">
                <a:solidFill>
                  <a:srgbClr val="162300"/>
                </a:solidFill>
                <a:latin typeface="Arial"/>
                <a:cs typeface="Arial"/>
              </a:rPr>
              <a:t>:&gt;Q</a:t>
            </a:r>
            <a:r>
              <a:rPr dirty="0" sz="950" spc="-155">
                <a:solidFill>
                  <a:srgbClr val="070507"/>
                </a:solidFill>
                <a:latin typeface="Arial"/>
                <a:cs typeface="Arial"/>
              </a:rPr>
              <a:t>li </a:t>
            </a:r>
            <a:r>
              <a:rPr dirty="0" sz="950" spc="5">
                <a:solidFill>
                  <a:srgbClr val="070507"/>
                </a:solidFill>
                <a:latin typeface="Arial"/>
                <a:cs typeface="Arial"/>
              </a:rPr>
              <a:t>cable</a:t>
            </a:r>
            <a:r>
              <a:rPr dirty="0" sz="950" spc="5">
                <a:solidFill>
                  <a:srgbClr val="3D520A"/>
                </a:solidFill>
                <a:latin typeface="Arial"/>
                <a:cs typeface="Arial"/>
              </a:rPr>
              <a:t>, </a:t>
            </a:r>
            <a:r>
              <a:rPr dirty="0" sz="950" spc="10">
                <a:solidFill>
                  <a:srgbClr val="070507"/>
                </a:solidFill>
                <a:latin typeface="Arial"/>
                <a:cs typeface="Arial"/>
              </a:rPr>
              <a:t>c</a:t>
            </a:r>
            <a:r>
              <a:rPr dirty="0" sz="950" spc="10">
                <a:solidFill>
                  <a:srgbClr val="3D2400"/>
                </a:solidFill>
                <a:latin typeface="Arial"/>
                <a:cs typeface="Arial"/>
              </a:rPr>
              <a:t>u</a:t>
            </a:r>
            <a:r>
              <a:rPr dirty="0" sz="950" spc="10">
                <a:solidFill>
                  <a:srgbClr val="070507"/>
                </a:solidFill>
                <a:latin typeface="Arial"/>
                <a:cs typeface="Arial"/>
              </a:rPr>
              <a:t>rren</a:t>
            </a:r>
            <a:r>
              <a:rPr dirty="0" sz="950" spc="10">
                <a:solidFill>
                  <a:srgbClr val="162300"/>
                </a:solidFill>
                <a:latin typeface="Arial"/>
                <a:cs typeface="Arial"/>
              </a:rPr>
              <a:t>t </a:t>
            </a:r>
            <a:r>
              <a:rPr dirty="0" sz="950" spc="5">
                <a:solidFill>
                  <a:srgbClr val="070507"/>
                </a:solidFill>
                <a:latin typeface="Arial"/>
                <a:cs typeface="Arial"/>
              </a:rPr>
              <a:t>informa</a:t>
            </a:r>
            <a:r>
              <a:rPr dirty="0" sz="950" spc="5">
                <a:solidFill>
                  <a:srgbClr val="162300"/>
                </a:solidFill>
                <a:latin typeface="Arial"/>
                <a:cs typeface="Arial"/>
              </a:rPr>
              <a:t>t</a:t>
            </a:r>
            <a:r>
              <a:rPr dirty="0" sz="950" spc="5">
                <a:solidFill>
                  <a:srgbClr val="070507"/>
                </a:solidFill>
                <a:latin typeface="Arial"/>
                <a:cs typeface="Arial"/>
              </a:rPr>
              <a:t>io</a:t>
            </a:r>
            <a:r>
              <a:rPr dirty="0" sz="950" spc="5">
                <a:solidFill>
                  <a:srgbClr val="3D2400"/>
                </a:solidFill>
                <a:latin typeface="Arial"/>
                <a:cs typeface="Arial"/>
              </a:rPr>
              <a:t>n </a:t>
            </a:r>
            <a:r>
              <a:rPr dirty="0" u="heavy" sz="950" spc="15">
                <a:solidFill>
                  <a:srgbClr val="070507"/>
                </a:solidFill>
                <a:uFill>
                  <a:solidFill>
                    <a:srgbClr val="162300"/>
                  </a:solidFill>
                </a:uFill>
                <a:latin typeface="Arial"/>
                <a:cs typeface="Arial"/>
              </a:rPr>
              <a:t>o</a:t>
            </a:r>
            <a:r>
              <a:rPr dirty="0" u="heavy" sz="950" spc="15">
                <a:solidFill>
                  <a:srgbClr val="162300"/>
                </a:solidFill>
                <a:uFill>
                  <a:solidFill>
                    <a:srgbClr val="162300"/>
                  </a:solidFill>
                </a:uFill>
                <a:latin typeface="Arial"/>
                <a:cs typeface="Arial"/>
              </a:rPr>
              <a:t>f </a:t>
            </a:r>
            <a:r>
              <a:rPr dirty="0" u="heavy" sz="950" spc="-10">
                <a:solidFill>
                  <a:srgbClr val="070507"/>
                </a:solidFill>
                <a:uFill>
                  <a:solidFill>
                    <a:srgbClr val="162300"/>
                  </a:solidFill>
                </a:uFill>
                <a:latin typeface="Arial"/>
                <a:cs typeface="Arial"/>
              </a:rPr>
              <a:t>Ex </a:t>
            </a:r>
            <a:r>
              <a:rPr dirty="0" u="heavy" sz="950">
                <a:solidFill>
                  <a:srgbClr val="070507"/>
                </a:solidFill>
                <a:uFill>
                  <a:solidFill>
                    <a:srgbClr val="162300"/>
                  </a:solidFill>
                </a:uFill>
                <a:latin typeface="Arial"/>
                <a:cs typeface="Arial"/>
              </a:rPr>
              <a:t>irin</a:t>
            </a:r>
            <a:r>
              <a:rPr dirty="0" u="heavy" sz="950">
                <a:solidFill>
                  <a:srgbClr val="162300"/>
                </a:solidFill>
                <a:uFill>
                  <a:solidFill>
                    <a:srgbClr val="162300"/>
                  </a:solidFill>
                </a:uFill>
                <a:latin typeface="Arial"/>
                <a:cs typeface="Arial"/>
              </a:rPr>
              <a:t>g</a:t>
            </a:r>
            <a:r>
              <a:rPr dirty="0" sz="950">
                <a:solidFill>
                  <a:srgbClr val="162300"/>
                </a:solidFill>
                <a:latin typeface="Arial"/>
                <a:cs typeface="Arial"/>
              </a:rPr>
              <a:t> </a:t>
            </a:r>
            <a:r>
              <a:rPr dirty="0" sz="950" spc="10">
                <a:solidFill>
                  <a:srgbClr val="162300"/>
                </a:solidFill>
                <a:latin typeface="Arial"/>
                <a:cs typeface="Arial"/>
              </a:rPr>
              <a:t>L</a:t>
            </a:r>
            <a:r>
              <a:rPr dirty="0" sz="950" spc="10">
                <a:solidFill>
                  <a:srgbClr val="070507"/>
                </a:solidFill>
                <a:latin typeface="Arial"/>
                <a:cs typeface="Arial"/>
              </a:rPr>
              <a:t>e</a:t>
            </a:r>
            <a:r>
              <a:rPr dirty="0" sz="950" spc="10">
                <a:solidFill>
                  <a:srgbClr val="162300"/>
                </a:solidFill>
                <a:latin typeface="Arial"/>
                <a:cs typeface="Arial"/>
              </a:rPr>
              <a:t>tt</a:t>
            </a:r>
            <a:r>
              <a:rPr dirty="0" sz="950" spc="10">
                <a:solidFill>
                  <a:srgbClr val="070507"/>
                </a:solidFill>
                <a:latin typeface="Arial"/>
                <a:cs typeface="Arial"/>
              </a:rPr>
              <a:t>er </a:t>
            </a:r>
            <a:r>
              <a:rPr dirty="0" sz="950" spc="-70">
                <a:solidFill>
                  <a:srgbClr val="070507"/>
                </a:solidFill>
                <a:latin typeface="Arial"/>
                <a:cs typeface="Arial"/>
              </a:rPr>
              <a:t>o</a:t>
            </a:r>
            <a:r>
              <a:rPr dirty="0" sz="950" spc="-70">
                <a:solidFill>
                  <a:srgbClr val="162300"/>
                </a:solidFill>
                <a:latin typeface="Arial"/>
                <a:cs typeface="Arial"/>
              </a:rPr>
              <a:t>f</a:t>
            </a:r>
            <a:r>
              <a:rPr dirty="0" sz="950" spc="-70">
                <a:solidFill>
                  <a:srgbClr val="FFFF00"/>
                </a:solidFill>
                <a:latin typeface="Arial"/>
                <a:cs typeface="Arial"/>
              </a:rPr>
              <a:t>_</a:t>
            </a:r>
            <a:r>
              <a:rPr dirty="0" sz="950" spc="-70">
                <a:solidFill>
                  <a:srgbClr val="070507"/>
                </a:solidFill>
                <a:latin typeface="Arial"/>
                <a:cs typeface="Arial"/>
              </a:rPr>
              <a:t>A </a:t>
            </a:r>
            <a:r>
              <a:rPr dirty="0" sz="950" spc="-140">
                <a:solidFill>
                  <a:srgbClr val="8C8C00"/>
                </a:solidFill>
                <a:latin typeface="Arial"/>
                <a:cs typeface="Arial"/>
              </a:rPr>
              <a:t>,</a:t>
            </a:r>
            <a:r>
              <a:rPr dirty="0" sz="950" spc="-125">
                <a:solidFill>
                  <a:srgbClr val="8C8C00"/>
                </a:solidFill>
                <a:latin typeface="Arial"/>
                <a:cs typeface="Arial"/>
              </a:rPr>
              <a:t> </a:t>
            </a:r>
            <a:r>
              <a:rPr dirty="0" sz="950" spc="-90">
                <a:solidFill>
                  <a:srgbClr val="070507"/>
                </a:solidFill>
                <a:latin typeface="Arial"/>
                <a:cs typeface="Arial"/>
              </a:rPr>
              <a:t>o</a:t>
            </a:r>
            <a:r>
              <a:rPr dirty="0" sz="950" spc="-90">
                <a:solidFill>
                  <a:srgbClr val="FFFF00"/>
                </a:solidFill>
                <a:latin typeface="Arial"/>
                <a:cs typeface="Arial"/>
              </a:rPr>
              <a:t>_</a:t>
            </a:r>
            <a:r>
              <a:rPr dirty="0" sz="950" spc="-90">
                <a:solidFill>
                  <a:srgbClr val="6B3D08"/>
                </a:solidFill>
                <a:latin typeface="Arial"/>
                <a:cs typeface="Arial"/>
              </a:rPr>
              <a:t>i</a:t>
            </a:r>
            <a:r>
              <a:rPr dirty="0" sz="950" spc="-90">
                <a:solidFill>
                  <a:srgbClr val="070507"/>
                </a:solidFill>
                <a:latin typeface="Arial"/>
                <a:cs typeface="Arial"/>
              </a:rPr>
              <a:t>n</a:t>
            </a:r>
            <a:r>
              <a:rPr dirty="0" sz="950" spc="-90">
                <a:solidFill>
                  <a:srgbClr val="FFFF00"/>
                </a:solidFill>
                <a:latin typeface="Arial"/>
                <a:cs typeface="Arial"/>
              </a:rPr>
              <a:t>_</a:t>
            </a:r>
            <a:r>
              <a:rPr dirty="0" sz="950" spc="-90">
                <a:solidFill>
                  <a:srgbClr val="162300"/>
                </a:solidFill>
                <a:latin typeface="Arial"/>
                <a:cs typeface="Arial"/>
              </a:rPr>
              <a:t>t</a:t>
            </a:r>
            <a:r>
              <a:rPr dirty="0" sz="950" spc="-90">
                <a:solidFill>
                  <a:srgbClr val="070507"/>
                </a:solidFill>
                <a:latin typeface="Arial"/>
                <a:cs typeface="Arial"/>
              </a:rPr>
              <a:t>men</a:t>
            </a:r>
            <a:r>
              <a:rPr dirty="0" sz="950" spc="-90">
                <a:solidFill>
                  <a:srgbClr val="3D520A"/>
                </a:solidFill>
                <a:latin typeface="Arial"/>
                <a:cs typeface="Arial"/>
              </a:rPr>
              <a:t>t:</a:t>
            </a:r>
            <a:endParaRPr sz="95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767168" y="3216034"/>
            <a:ext cx="1629410" cy="6013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145">
              <a:lnSpc>
                <a:spcPts val="1135"/>
              </a:lnSpc>
              <a:spcBef>
                <a:spcPts val="100"/>
              </a:spcBef>
            </a:pPr>
            <a:r>
              <a:rPr dirty="0" sz="950" b="1">
                <a:solidFill>
                  <a:srgbClr val="070507"/>
                </a:solidFill>
                <a:latin typeface="Arial"/>
                <a:cs typeface="Arial"/>
              </a:rPr>
              <a:t>Start</a:t>
            </a:r>
            <a:r>
              <a:rPr dirty="0" sz="950" spc="5" b="1">
                <a:solidFill>
                  <a:srgbClr val="070507"/>
                </a:solidFill>
                <a:latin typeface="Arial"/>
                <a:cs typeface="Arial"/>
              </a:rPr>
              <a:t> Date:</a:t>
            </a:r>
            <a:endParaRPr sz="950">
              <a:latin typeface="Arial"/>
              <a:cs typeface="Arial"/>
            </a:endParaRPr>
          </a:p>
          <a:p>
            <a:pPr marL="12700">
              <a:lnSpc>
                <a:spcPts val="1130"/>
              </a:lnSpc>
            </a:pPr>
            <a:r>
              <a:rPr dirty="0" sz="950" spc="5" b="1">
                <a:solidFill>
                  <a:srgbClr val="070507"/>
                </a:solidFill>
                <a:latin typeface="Arial"/>
                <a:cs typeface="Arial"/>
              </a:rPr>
              <a:t>End</a:t>
            </a:r>
            <a:r>
              <a:rPr dirty="0" sz="950" spc="15" b="1">
                <a:solidFill>
                  <a:srgbClr val="070507"/>
                </a:solidFill>
                <a:latin typeface="Arial"/>
                <a:cs typeface="Arial"/>
              </a:rPr>
              <a:t> </a:t>
            </a:r>
            <a:r>
              <a:rPr dirty="0" sz="950" spc="5" b="1">
                <a:solidFill>
                  <a:srgbClr val="070507"/>
                </a:solidFill>
                <a:latin typeface="Arial"/>
                <a:cs typeface="Arial"/>
              </a:rPr>
              <a:t>Date:</a:t>
            </a:r>
            <a:endParaRPr sz="950">
              <a:latin typeface="Arial"/>
              <a:cs typeface="Arial"/>
            </a:endParaRPr>
          </a:p>
          <a:p>
            <a:pPr marL="12700">
              <a:lnSpc>
                <a:spcPts val="1130"/>
              </a:lnSpc>
            </a:pPr>
            <a:r>
              <a:rPr dirty="0" sz="950" spc="20" b="1">
                <a:solidFill>
                  <a:srgbClr val="070507"/>
                </a:solidFill>
                <a:latin typeface="Arial"/>
                <a:cs typeface="Arial"/>
              </a:rPr>
              <a:t>FTE:</a:t>
            </a:r>
            <a:endParaRPr sz="950">
              <a:latin typeface="Arial"/>
              <a:cs typeface="Arial"/>
            </a:endParaRPr>
          </a:p>
          <a:p>
            <a:pPr marL="12700">
              <a:lnSpc>
                <a:spcPts val="1135"/>
              </a:lnSpc>
            </a:pPr>
            <a:r>
              <a:rPr dirty="0" sz="950" spc="5" b="1">
                <a:solidFill>
                  <a:srgbClr val="070507"/>
                </a:solidFill>
                <a:latin typeface="Arial"/>
                <a:cs typeface="Arial"/>
              </a:rPr>
              <a:t>Department/Office/College:</a:t>
            </a:r>
            <a:endParaRPr sz="95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651011" y="3216034"/>
            <a:ext cx="1256030" cy="74358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 marR="130810">
              <a:lnSpc>
                <a:spcPts val="1130"/>
              </a:lnSpc>
              <a:spcBef>
                <a:spcPts val="145"/>
              </a:spcBef>
            </a:pPr>
            <a:r>
              <a:rPr dirty="0" sz="950" spc="-10" b="1">
                <a:solidFill>
                  <a:srgbClr val="070507"/>
                </a:solidFill>
                <a:latin typeface="Arial"/>
                <a:cs typeface="Arial"/>
              </a:rPr>
              <a:t>Employee </a:t>
            </a:r>
            <a:r>
              <a:rPr dirty="0" sz="950" spc="5" b="1">
                <a:solidFill>
                  <a:srgbClr val="070507"/>
                </a:solidFill>
                <a:latin typeface="Arial"/>
                <a:cs typeface="Arial"/>
              </a:rPr>
              <a:t>GID:  </a:t>
            </a:r>
            <a:r>
              <a:rPr dirty="0" sz="950" spc="-5" b="1">
                <a:solidFill>
                  <a:srgbClr val="070507"/>
                </a:solidFill>
                <a:latin typeface="Arial"/>
                <a:cs typeface="Arial"/>
              </a:rPr>
              <a:t>Position </a:t>
            </a:r>
            <a:r>
              <a:rPr dirty="0" sz="950" b="1">
                <a:solidFill>
                  <a:srgbClr val="070507"/>
                </a:solidFill>
                <a:latin typeface="Arial"/>
                <a:cs typeface="Arial"/>
              </a:rPr>
              <a:t>Title:  </a:t>
            </a:r>
            <a:r>
              <a:rPr dirty="0" sz="950" spc="-5" b="1">
                <a:solidFill>
                  <a:srgbClr val="070507"/>
                </a:solidFill>
                <a:latin typeface="Arial"/>
                <a:cs typeface="Arial"/>
              </a:rPr>
              <a:t>Position </a:t>
            </a:r>
            <a:r>
              <a:rPr dirty="0" sz="950" b="1">
                <a:solidFill>
                  <a:srgbClr val="070507"/>
                </a:solidFill>
                <a:latin typeface="Arial"/>
                <a:cs typeface="Arial"/>
              </a:rPr>
              <a:t>Number</a:t>
            </a:r>
            <a:r>
              <a:rPr dirty="0" sz="950" b="1">
                <a:solidFill>
                  <a:srgbClr val="1A2B64"/>
                </a:solidFill>
                <a:latin typeface="Arial"/>
                <a:cs typeface="Arial"/>
              </a:rPr>
              <a:t>:  </a:t>
            </a:r>
            <a:r>
              <a:rPr dirty="0" sz="950" spc="-5" b="1">
                <a:solidFill>
                  <a:srgbClr val="070507"/>
                </a:solidFill>
                <a:latin typeface="Arial"/>
                <a:cs typeface="Arial"/>
              </a:rPr>
              <a:t>Month</a:t>
            </a:r>
            <a:r>
              <a:rPr dirty="0" sz="950" spc="-5" b="1">
                <a:solidFill>
                  <a:srgbClr val="211C2A"/>
                </a:solidFill>
                <a:latin typeface="Arial"/>
                <a:cs typeface="Arial"/>
              </a:rPr>
              <a:t>l</a:t>
            </a:r>
            <a:r>
              <a:rPr dirty="0" sz="950" spc="-5" b="1">
                <a:solidFill>
                  <a:srgbClr val="070507"/>
                </a:solidFill>
                <a:latin typeface="Arial"/>
                <a:cs typeface="Arial"/>
              </a:rPr>
              <a:t>y </a:t>
            </a:r>
            <a:r>
              <a:rPr dirty="0" sz="950" spc="-10" b="1">
                <a:solidFill>
                  <a:srgbClr val="070507"/>
                </a:solidFill>
                <a:latin typeface="Arial"/>
                <a:cs typeface="Arial"/>
              </a:rPr>
              <a:t>Sa</a:t>
            </a:r>
            <a:r>
              <a:rPr dirty="0" sz="950" spc="-10" b="1">
                <a:solidFill>
                  <a:srgbClr val="3D211A"/>
                </a:solidFill>
                <a:latin typeface="Arial"/>
                <a:cs typeface="Arial"/>
              </a:rPr>
              <a:t>l</a:t>
            </a:r>
            <a:r>
              <a:rPr dirty="0" sz="950" spc="-10" b="1">
                <a:solidFill>
                  <a:srgbClr val="070507"/>
                </a:solidFill>
                <a:latin typeface="Arial"/>
                <a:cs typeface="Arial"/>
              </a:rPr>
              <a:t>ary </a:t>
            </a:r>
            <a:r>
              <a:rPr dirty="0" sz="950" spc="10">
                <a:solidFill>
                  <a:srgbClr val="070507"/>
                </a:solidFill>
                <a:latin typeface="Times New Roman"/>
                <a:cs typeface="Times New Roman"/>
              </a:rPr>
              <a:t>o</a:t>
            </a:r>
            <a:r>
              <a:rPr dirty="0" sz="950" spc="10">
                <a:solidFill>
                  <a:srgbClr val="211C2A"/>
                </a:solidFill>
                <a:latin typeface="Times New Roman"/>
                <a:cs typeface="Times New Roman"/>
              </a:rPr>
              <a:t>f</a:t>
            </a:r>
            <a:r>
              <a:rPr dirty="0" sz="950" spc="145">
                <a:solidFill>
                  <a:srgbClr val="211C2A"/>
                </a:solidFill>
                <a:latin typeface="Times New Roman"/>
                <a:cs typeface="Times New Roman"/>
              </a:rPr>
              <a:t> </a:t>
            </a:r>
            <a:r>
              <a:rPr dirty="0" sz="750" spc="35">
                <a:solidFill>
                  <a:srgbClr val="332B3A"/>
                </a:solidFill>
                <a:latin typeface="Arial"/>
                <a:cs typeface="Arial"/>
              </a:rPr>
              <a:t>$</a:t>
            </a:r>
            <a:endParaRPr sz="750">
              <a:latin typeface="Arial"/>
              <a:cs typeface="Arial"/>
            </a:endParaRPr>
          </a:p>
          <a:p>
            <a:pPr marL="15240">
              <a:lnSpc>
                <a:spcPts val="1085"/>
              </a:lnSpc>
            </a:pPr>
            <a:r>
              <a:rPr dirty="0" sz="950" spc="-5" b="1">
                <a:solidFill>
                  <a:srgbClr val="070507"/>
                </a:solidFill>
                <a:latin typeface="Arial"/>
                <a:cs typeface="Arial"/>
              </a:rPr>
              <a:t>Contract </a:t>
            </a:r>
            <a:r>
              <a:rPr dirty="0" sz="950" spc="5" b="1">
                <a:solidFill>
                  <a:srgbClr val="070507"/>
                </a:solidFill>
                <a:latin typeface="Arial"/>
                <a:cs typeface="Arial"/>
              </a:rPr>
              <a:t>Term: </a:t>
            </a:r>
            <a:r>
              <a:rPr dirty="0" sz="800" spc="-5">
                <a:solidFill>
                  <a:srgbClr val="211C2A"/>
                </a:solidFill>
                <a:latin typeface="Arial"/>
                <a:cs typeface="Arial"/>
              </a:rPr>
              <a:t>AY</a:t>
            </a:r>
            <a:r>
              <a:rPr dirty="0" sz="800" spc="-65">
                <a:solidFill>
                  <a:srgbClr val="211C2A"/>
                </a:solidFill>
                <a:latin typeface="Arial"/>
                <a:cs typeface="Arial"/>
              </a:rPr>
              <a:t> </a:t>
            </a:r>
            <a:r>
              <a:rPr dirty="0" sz="1150" spc="10">
                <a:solidFill>
                  <a:srgbClr val="070507"/>
                </a:solidFill>
                <a:latin typeface="Arial"/>
                <a:cs typeface="Arial"/>
              </a:rPr>
              <a:t>□</a:t>
            </a:r>
            <a:endParaRPr sz="115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991345" y="3758526"/>
            <a:ext cx="1697989" cy="201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84655" algn="l"/>
              </a:tabLst>
            </a:pPr>
            <a:r>
              <a:rPr dirty="0" sz="800" spc="15">
                <a:solidFill>
                  <a:srgbClr val="211C2A"/>
                </a:solidFill>
                <a:latin typeface="Arial"/>
                <a:cs typeface="Arial"/>
              </a:rPr>
              <a:t>FY</a:t>
            </a:r>
            <a:r>
              <a:rPr dirty="0" sz="800" spc="-75">
                <a:solidFill>
                  <a:srgbClr val="211C2A"/>
                </a:solidFill>
                <a:latin typeface="Arial"/>
                <a:cs typeface="Arial"/>
              </a:rPr>
              <a:t> </a:t>
            </a:r>
            <a:r>
              <a:rPr dirty="0" sz="1150" spc="45">
                <a:solidFill>
                  <a:srgbClr val="070507"/>
                </a:solidFill>
                <a:latin typeface="Arial"/>
                <a:cs typeface="Arial"/>
              </a:rPr>
              <a:t>□</a:t>
            </a:r>
            <a:r>
              <a:rPr dirty="0" sz="1150" spc="120">
                <a:solidFill>
                  <a:srgbClr val="070507"/>
                </a:solidFill>
                <a:latin typeface="Arial"/>
                <a:cs typeface="Arial"/>
              </a:rPr>
              <a:t> </a:t>
            </a:r>
            <a:r>
              <a:rPr dirty="0" u="sng" sz="1150">
                <a:solidFill>
                  <a:srgbClr val="070507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50">
                <a:solidFill>
                  <a:srgbClr val="070507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15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828745" y="2742755"/>
            <a:ext cx="2416810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53895" algn="l"/>
              </a:tabLst>
            </a:pPr>
            <a:r>
              <a:rPr dirty="0" sz="950" spc="5">
                <a:solidFill>
                  <a:srgbClr val="211C2A"/>
                </a:solidFill>
                <a:latin typeface="Arial"/>
                <a:cs typeface="Arial"/>
              </a:rPr>
              <a:t>N</a:t>
            </a:r>
            <a:r>
              <a:rPr dirty="0" sz="950" spc="5">
                <a:solidFill>
                  <a:srgbClr val="070507"/>
                </a:solidFill>
                <a:latin typeface="Arial"/>
                <a:cs typeface="Arial"/>
              </a:rPr>
              <a:t>a</a:t>
            </a:r>
            <a:r>
              <a:rPr dirty="0" sz="950" spc="5">
                <a:solidFill>
                  <a:srgbClr val="211C2A"/>
                </a:solidFill>
                <a:latin typeface="Arial"/>
                <a:cs typeface="Arial"/>
              </a:rPr>
              <a:t>m</a:t>
            </a:r>
            <a:r>
              <a:rPr dirty="0" sz="950" spc="5">
                <a:solidFill>
                  <a:srgbClr val="070507"/>
                </a:solidFill>
                <a:latin typeface="Arial"/>
                <a:cs typeface="Arial"/>
              </a:rPr>
              <a:t>e</a:t>
            </a:r>
            <a:r>
              <a:rPr dirty="0" sz="950" spc="40">
                <a:solidFill>
                  <a:srgbClr val="070507"/>
                </a:solidFill>
                <a:latin typeface="Arial"/>
                <a:cs typeface="Arial"/>
              </a:rPr>
              <a:t> </a:t>
            </a:r>
            <a:r>
              <a:rPr dirty="0" sz="950" spc="5">
                <a:solidFill>
                  <a:srgbClr val="070507"/>
                </a:solidFill>
                <a:latin typeface="Arial"/>
                <a:cs typeface="Arial"/>
              </a:rPr>
              <a:t>o</a:t>
            </a:r>
            <a:r>
              <a:rPr dirty="0" sz="950" spc="5">
                <a:solidFill>
                  <a:srgbClr val="211C2A"/>
                </a:solidFill>
                <a:latin typeface="Arial"/>
                <a:cs typeface="Arial"/>
              </a:rPr>
              <a:t>f</a:t>
            </a:r>
            <a:r>
              <a:rPr dirty="0" sz="950" spc="15">
                <a:solidFill>
                  <a:srgbClr val="211C2A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211C2A"/>
                </a:solidFill>
                <a:latin typeface="Arial"/>
                <a:cs typeface="Arial"/>
              </a:rPr>
              <a:t>H</a:t>
            </a:r>
            <a:r>
              <a:rPr dirty="0" sz="950">
                <a:solidFill>
                  <a:srgbClr val="56311C"/>
                </a:solidFill>
                <a:latin typeface="Arial"/>
                <a:cs typeface="Arial"/>
              </a:rPr>
              <a:t>i</a:t>
            </a:r>
            <a:r>
              <a:rPr dirty="0" sz="950">
                <a:solidFill>
                  <a:srgbClr val="3D211A"/>
                </a:solidFill>
                <a:latin typeface="Arial"/>
                <a:cs typeface="Arial"/>
              </a:rPr>
              <a:t>r</a:t>
            </a:r>
            <a:r>
              <a:rPr dirty="0" sz="950">
                <a:solidFill>
                  <a:srgbClr val="070507"/>
                </a:solidFill>
                <a:latin typeface="Arial"/>
                <a:cs typeface="Arial"/>
              </a:rPr>
              <a:t>e	A</a:t>
            </a:r>
            <a:r>
              <a:rPr dirty="0" sz="950">
                <a:solidFill>
                  <a:srgbClr val="211C2A"/>
                </a:solidFill>
                <a:latin typeface="Arial"/>
                <a:cs typeface="Arial"/>
              </a:rPr>
              <a:t>dd</a:t>
            </a:r>
            <a:r>
              <a:rPr dirty="0" sz="950">
                <a:solidFill>
                  <a:srgbClr val="3D211A"/>
                </a:solidFill>
                <a:latin typeface="Arial"/>
                <a:cs typeface="Arial"/>
              </a:rPr>
              <a:t>r</a:t>
            </a:r>
            <a:r>
              <a:rPr dirty="0" sz="950">
                <a:solidFill>
                  <a:srgbClr val="070507"/>
                </a:solidFill>
                <a:latin typeface="Arial"/>
                <a:cs typeface="Arial"/>
              </a:rPr>
              <a:t>ess</a:t>
            </a:r>
            <a:endParaRPr sz="95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635360" y="2627234"/>
            <a:ext cx="135890" cy="4305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heavy" sz="2650" spc="-20">
                <a:solidFill>
                  <a:srgbClr val="B14631"/>
                </a:solidFill>
                <a:uFill>
                  <a:solidFill>
                    <a:srgbClr val="B14631"/>
                  </a:solidFill>
                </a:uFill>
                <a:latin typeface="Times New Roman"/>
                <a:cs typeface="Times New Roman"/>
              </a:rPr>
              <a:t>)</a:t>
            </a:r>
            <a:endParaRPr sz="265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643336" y="4069465"/>
            <a:ext cx="1524635" cy="367665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dirty="0" sz="950" spc="-55">
                <a:solidFill>
                  <a:srgbClr val="162300"/>
                </a:solidFill>
                <a:latin typeface="Arial"/>
                <a:cs typeface="Arial"/>
              </a:rPr>
              <a:t>!A</a:t>
            </a:r>
            <a:r>
              <a:rPr dirty="0" sz="950" spc="-55">
                <a:solidFill>
                  <a:srgbClr val="070507"/>
                </a:solidFill>
                <a:latin typeface="Arial"/>
                <a:cs typeface="Arial"/>
              </a:rPr>
              <a:t>s  </a:t>
            </a:r>
            <a:r>
              <a:rPr dirty="0" sz="950" spc="15">
                <a:solidFill>
                  <a:srgbClr val="070507"/>
                </a:solidFill>
                <a:latin typeface="Arial"/>
                <a:cs typeface="Arial"/>
              </a:rPr>
              <a:t>o</a:t>
            </a:r>
            <a:r>
              <a:rPr dirty="0" sz="950" spc="15">
                <a:solidFill>
                  <a:srgbClr val="162300"/>
                </a:solidFill>
                <a:latin typeface="Arial"/>
                <a:cs typeface="Arial"/>
              </a:rPr>
              <a:t>f </a:t>
            </a:r>
            <a:r>
              <a:rPr dirty="0" sz="950" spc="-55">
                <a:solidFill>
                  <a:srgbClr val="3D211A"/>
                </a:solidFill>
                <a:latin typeface="Arial"/>
                <a:cs typeface="Arial"/>
              </a:rPr>
              <a:t>[</a:t>
            </a:r>
            <a:r>
              <a:rPr dirty="0" sz="950" spc="-55">
                <a:solidFill>
                  <a:srgbClr val="070507"/>
                </a:solidFill>
                <a:latin typeface="Arial"/>
                <a:cs typeface="Arial"/>
              </a:rPr>
              <a:t>Da</a:t>
            </a:r>
            <a:r>
              <a:rPr dirty="0" sz="950" spc="-55">
                <a:solidFill>
                  <a:srgbClr val="162300"/>
                </a:solidFill>
                <a:latin typeface="Arial"/>
                <a:cs typeface="Arial"/>
              </a:rPr>
              <a:t>t</a:t>
            </a:r>
            <a:r>
              <a:rPr dirty="0" sz="950" spc="-55">
                <a:solidFill>
                  <a:srgbClr val="070507"/>
                </a:solidFill>
                <a:latin typeface="Arial"/>
                <a:cs typeface="Arial"/>
              </a:rPr>
              <a:t>e]</a:t>
            </a:r>
            <a:r>
              <a:rPr dirty="0" sz="950" spc="-55">
                <a:solidFill>
                  <a:srgbClr val="423B00"/>
                </a:solidFill>
                <a:latin typeface="Arial"/>
                <a:cs typeface="Arial"/>
              </a:rPr>
              <a:t>_,_y</a:t>
            </a:r>
            <a:r>
              <a:rPr dirty="0" sz="950" spc="-55">
                <a:solidFill>
                  <a:srgbClr val="070507"/>
                </a:solidFill>
                <a:latin typeface="Arial"/>
                <a:cs typeface="Arial"/>
              </a:rPr>
              <a:t>ou </a:t>
            </a:r>
            <a:r>
              <a:rPr dirty="0" sz="950" spc="10">
                <a:solidFill>
                  <a:srgbClr val="070507"/>
                </a:solidFill>
                <a:latin typeface="Arial"/>
                <a:cs typeface="Arial"/>
              </a:rPr>
              <a:t>are</a:t>
            </a:r>
            <a:r>
              <a:rPr dirty="0" sz="950" spc="-170">
                <a:solidFill>
                  <a:srgbClr val="070507"/>
                </a:solidFill>
                <a:latin typeface="Arial"/>
                <a:cs typeface="Arial"/>
              </a:rPr>
              <a:t> </a:t>
            </a:r>
            <a:r>
              <a:rPr dirty="0" u="heavy" sz="950" spc="5">
                <a:solidFill>
                  <a:srgbClr val="070507"/>
                </a:solidFill>
                <a:uFill>
                  <a:solidFill>
                    <a:srgbClr val="070507"/>
                  </a:solidFill>
                </a:uFill>
                <a:latin typeface="Arial"/>
                <a:cs typeface="Arial"/>
              </a:rPr>
              <a:t>hereb</a:t>
            </a:r>
            <a:endParaRPr sz="950">
              <a:latin typeface="Arial"/>
              <a:cs typeface="Arial"/>
            </a:endParaRPr>
          </a:p>
          <a:p>
            <a:pPr marL="20320">
              <a:lnSpc>
                <a:spcPct val="100000"/>
              </a:lnSpc>
              <a:spcBef>
                <a:spcPts val="204"/>
              </a:spcBef>
            </a:pPr>
            <a:r>
              <a:rPr dirty="0" sz="950" spc="-10" b="1">
                <a:solidFill>
                  <a:srgbClr val="070507"/>
                </a:solidFill>
                <a:latin typeface="Arial"/>
                <a:cs typeface="Arial"/>
              </a:rPr>
              <a:t>Employee</a:t>
            </a:r>
            <a:r>
              <a:rPr dirty="0" sz="950" b="1">
                <a:solidFill>
                  <a:srgbClr val="070507"/>
                </a:solidFill>
                <a:latin typeface="Arial"/>
                <a:cs typeface="Arial"/>
              </a:rPr>
              <a:t> </a:t>
            </a:r>
            <a:r>
              <a:rPr dirty="0" sz="700" spc="-5">
                <a:solidFill>
                  <a:srgbClr val="070507"/>
                </a:solidFill>
                <a:latin typeface="Times New Roman"/>
                <a:cs typeface="Times New Roman"/>
              </a:rPr>
              <a:t>G</a:t>
            </a:r>
            <a:r>
              <a:rPr dirty="0" sz="700" spc="100">
                <a:solidFill>
                  <a:srgbClr val="070507"/>
                </a:solidFill>
                <a:latin typeface="Times New Roman"/>
                <a:cs typeface="Times New Roman"/>
              </a:rPr>
              <a:t> </a:t>
            </a:r>
            <a:r>
              <a:rPr dirty="0" sz="700" spc="-240">
                <a:solidFill>
                  <a:srgbClr val="070507"/>
                </a:solidFill>
                <a:latin typeface="Times New Roman"/>
                <a:cs typeface="Times New Roman"/>
              </a:rPr>
              <a:t>ID</a:t>
            </a:r>
            <a:r>
              <a:rPr dirty="0" sz="700" spc="575">
                <a:solidFill>
                  <a:srgbClr val="070507"/>
                </a:solidFill>
                <a:latin typeface="Times New Roman"/>
                <a:cs typeface="Times New Roman"/>
              </a:rPr>
              <a:t> </a:t>
            </a:r>
            <a:r>
              <a:rPr dirty="0" sz="700" spc="-150">
                <a:solidFill>
                  <a:srgbClr val="C15744"/>
                </a:solidFill>
                <a:latin typeface="Times New Roman"/>
                <a:cs typeface="Times New Roman"/>
              </a:rPr>
              <a:t>- </a:t>
            </a:r>
            <a:r>
              <a:rPr dirty="0" sz="700" spc="-145">
                <a:solidFill>
                  <a:srgbClr val="C15744"/>
                </a:solidFill>
                <a:latin typeface="Times New Roman"/>
                <a:cs typeface="Times New Roman"/>
              </a:rPr>
              <a:t> </a:t>
            </a:r>
            <a:r>
              <a:rPr dirty="0" sz="700" spc="-125">
                <a:solidFill>
                  <a:srgbClr val="070507"/>
                </a:solidFill>
                <a:latin typeface="Times New Roman"/>
                <a:cs typeface="Times New Roman"/>
              </a:rPr>
              <a:t>:     </a:t>
            </a:r>
            <a:r>
              <a:rPr dirty="0" sz="700" spc="-120">
                <a:solidFill>
                  <a:srgbClr val="070507"/>
                </a:solidFill>
                <a:latin typeface="Times New Roman"/>
                <a:cs typeface="Times New Roman"/>
              </a:rPr>
              <a:t> </a:t>
            </a:r>
            <a:r>
              <a:rPr dirty="0" sz="700" spc="10">
                <a:solidFill>
                  <a:srgbClr val="C15744"/>
                </a:solidFill>
                <a:latin typeface="Times New Roman"/>
                <a:cs typeface="Times New Roman"/>
              </a:rPr>
              <a:t>0 </a:t>
            </a:r>
            <a:r>
              <a:rPr dirty="0" sz="700" spc="25">
                <a:solidFill>
                  <a:srgbClr val="C15744"/>
                </a:solidFill>
                <a:latin typeface="Times New Roman"/>
                <a:cs typeface="Times New Roman"/>
              </a:rPr>
              <a:t> </a:t>
            </a:r>
            <a:r>
              <a:rPr dirty="0" sz="700" spc="10">
                <a:solidFill>
                  <a:srgbClr val="C15744"/>
                </a:solidFill>
                <a:latin typeface="Times New Roman"/>
                <a:cs typeface="Times New Roman"/>
              </a:rPr>
              <a:t>0</a:t>
            </a:r>
            <a:r>
              <a:rPr dirty="0" sz="700" spc="-65">
                <a:solidFill>
                  <a:srgbClr val="C15744"/>
                </a:solidFill>
                <a:latin typeface="Times New Roman"/>
                <a:cs typeface="Times New Roman"/>
              </a:rPr>
              <a:t> </a:t>
            </a:r>
            <a:r>
              <a:rPr dirty="0" sz="700" spc="10">
                <a:solidFill>
                  <a:srgbClr val="C15744"/>
                </a:solidFill>
                <a:latin typeface="Times New Roman"/>
                <a:cs typeface="Times New Roman"/>
              </a:rPr>
              <a:t>0</a:t>
            </a:r>
            <a:r>
              <a:rPr dirty="0" sz="700" spc="-35">
                <a:solidFill>
                  <a:srgbClr val="C15744"/>
                </a:solidFill>
                <a:latin typeface="Times New Roman"/>
                <a:cs typeface="Times New Roman"/>
              </a:rPr>
              <a:t> </a:t>
            </a:r>
            <a:r>
              <a:rPr dirty="0" sz="700" spc="10">
                <a:solidFill>
                  <a:srgbClr val="C15744"/>
                </a:solidFill>
                <a:latin typeface="Times New Roman"/>
                <a:cs typeface="Times New Roman"/>
              </a:rPr>
              <a:t>0</a:t>
            </a:r>
            <a:r>
              <a:rPr dirty="0" sz="700" spc="-65">
                <a:solidFill>
                  <a:srgbClr val="C15744"/>
                </a:solidFill>
                <a:latin typeface="Times New Roman"/>
                <a:cs typeface="Times New Roman"/>
              </a:rPr>
              <a:t> </a:t>
            </a:r>
            <a:r>
              <a:rPr dirty="0" sz="700" spc="10">
                <a:solidFill>
                  <a:srgbClr val="C15744"/>
                </a:solidFill>
                <a:latin typeface="Times New Roman"/>
                <a:cs typeface="Times New Roman"/>
              </a:rPr>
              <a:t>0</a:t>
            </a:r>
            <a:r>
              <a:rPr dirty="0" sz="700" spc="-65">
                <a:solidFill>
                  <a:srgbClr val="C15744"/>
                </a:solidFill>
                <a:latin typeface="Times New Roman"/>
                <a:cs typeface="Times New Roman"/>
              </a:rPr>
              <a:t> </a:t>
            </a:r>
            <a:r>
              <a:rPr dirty="0" sz="700" spc="10">
                <a:solidFill>
                  <a:srgbClr val="C15744"/>
                </a:solidFill>
                <a:latin typeface="Times New Roman"/>
                <a:cs typeface="Times New Roman"/>
              </a:rPr>
              <a:t>0</a:t>
            </a:r>
            <a:r>
              <a:rPr dirty="0" sz="700" spc="-35">
                <a:solidFill>
                  <a:srgbClr val="C15744"/>
                </a:solidFill>
                <a:latin typeface="Times New Roman"/>
                <a:cs typeface="Times New Roman"/>
              </a:rPr>
              <a:t> </a:t>
            </a:r>
            <a:r>
              <a:rPr dirty="0" sz="700" spc="10">
                <a:solidFill>
                  <a:srgbClr val="C15744"/>
                </a:solidFill>
                <a:latin typeface="Times New Roman"/>
                <a:cs typeface="Times New Roman"/>
              </a:rPr>
              <a:t>0</a:t>
            </a:r>
            <a:r>
              <a:rPr dirty="0" sz="700" spc="-65">
                <a:solidFill>
                  <a:srgbClr val="C15744"/>
                </a:solidFill>
                <a:latin typeface="Times New Roman"/>
                <a:cs typeface="Times New Roman"/>
              </a:rPr>
              <a:t> </a:t>
            </a:r>
            <a:r>
              <a:rPr dirty="0" sz="700" spc="10">
                <a:solidFill>
                  <a:srgbClr val="C15744"/>
                </a:solidFill>
                <a:latin typeface="Times New Roman"/>
                <a:cs typeface="Times New Roman"/>
              </a:rPr>
              <a:t>0</a:t>
            </a:r>
            <a:r>
              <a:rPr dirty="0" sz="700" spc="-40">
                <a:solidFill>
                  <a:srgbClr val="C15744"/>
                </a:solidFill>
                <a:latin typeface="Times New Roman"/>
                <a:cs typeface="Times New Roman"/>
              </a:rPr>
              <a:t> </a:t>
            </a:r>
            <a:r>
              <a:rPr dirty="0" sz="700" spc="10">
                <a:solidFill>
                  <a:srgbClr val="C15744"/>
                </a:solidFill>
                <a:latin typeface="Times New Roman"/>
                <a:cs typeface="Times New Roman"/>
              </a:rPr>
              <a:t>0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239503" y="4017030"/>
            <a:ext cx="1178560" cy="414020"/>
          </a:xfrm>
          <a:prstGeom prst="rect">
            <a:avLst/>
          </a:prstGeom>
        </p:spPr>
        <p:txBody>
          <a:bodyPr wrap="square" lIns="0" tIns="9080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715"/>
              </a:spcBef>
              <a:tabLst>
                <a:tab pos="204470" algn="l"/>
              </a:tabLst>
            </a:pPr>
            <a:r>
              <a:rPr dirty="0" u="heavy" sz="950" spc="-10">
                <a:solidFill>
                  <a:srgbClr val="070507"/>
                </a:solidFill>
                <a:uFill>
                  <a:solidFill>
                    <a:srgbClr val="070507"/>
                  </a:solidFill>
                </a:uFill>
                <a:latin typeface="Arial"/>
                <a:cs typeface="Arial"/>
              </a:rPr>
              <a:t>a</a:t>
            </a:r>
            <a:r>
              <a:rPr dirty="0" sz="950" spc="-10">
                <a:solidFill>
                  <a:srgbClr val="070507"/>
                </a:solidFill>
                <a:latin typeface="Arial"/>
                <a:cs typeface="Arial"/>
              </a:rPr>
              <a:t>	</a:t>
            </a:r>
            <a:r>
              <a:rPr dirty="0" sz="950" spc="10">
                <a:solidFill>
                  <a:srgbClr val="070507"/>
                </a:solidFill>
                <a:latin typeface="Arial"/>
                <a:cs typeface="Arial"/>
              </a:rPr>
              <a:t>oin</a:t>
            </a:r>
            <a:r>
              <a:rPr dirty="0" sz="950" spc="10">
                <a:solidFill>
                  <a:srgbClr val="162300"/>
                </a:solidFill>
                <a:latin typeface="Arial"/>
                <a:cs typeface="Arial"/>
              </a:rPr>
              <a:t>t</a:t>
            </a:r>
            <a:r>
              <a:rPr dirty="0" sz="950" spc="10">
                <a:solidFill>
                  <a:srgbClr val="070507"/>
                </a:solidFill>
                <a:latin typeface="Arial"/>
                <a:cs typeface="Arial"/>
              </a:rPr>
              <a:t>e</a:t>
            </a:r>
            <a:r>
              <a:rPr dirty="0" sz="950" spc="10">
                <a:solidFill>
                  <a:srgbClr val="162300"/>
                </a:solidFill>
                <a:latin typeface="Arial"/>
                <a:cs typeface="Arial"/>
              </a:rPr>
              <a:t>d </a:t>
            </a:r>
            <a:r>
              <a:rPr dirty="0" sz="950" spc="-15">
                <a:solidFill>
                  <a:srgbClr val="070507"/>
                </a:solidFill>
                <a:latin typeface="Arial"/>
                <a:cs typeface="Arial"/>
              </a:rPr>
              <a:t>as</a:t>
            </a:r>
            <a:r>
              <a:rPr dirty="0" sz="950" spc="30">
                <a:solidFill>
                  <a:srgbClr val="070507"/>
                </a:solidFill>
                <a:latin typeface="Arial"/>
                <a:cs typeface="Arial"/>
              </a:rPr>
              <a:t> </a:t>
            </a:r>
            <a:r>
              <a:rPr dirty="0" sz="950" spc="-5">
                <a:solidFill>
                  <a:srgbClr val="162300"/>
                </a:solidFill>
                <a:latin typeface="Arial"/>
                <a:cs typeface="Arial"/>
              </a:rPr>
              <a:t>fo</a:t>
            </a:r>
            <a:r>
              <a:rPr dirty="0" sz="950" spc="-5">
                <a:solidFill>
                  <a:srgbClr val="070507"/>
                </a:solidFill>
                <a:latin typeface="Arial"/>
                <a:cs typeface="Arial"/>
              </a:rPr>
              <a:t>llo</a:t>
            </a:r>
            <a:r>
              <a:rPr dirty="0" sz="950" spc="-5">
                <a:solidFill>
                  <a:srgbClr val="162300"/>
                </a:solidFill>
                <a:latin typeface="Arial"/>
                <a:cs typeface="Arial"/>
              </a:rPr>
              <a:t>w</a:t>
            </a:r>
            <a:r>
              <a:rPr dirty="0" sz="950" spc="-5">
                <a:solidFill>
                  <a:srgbClr val="070507"/>
                </a:solidFill>
                <a:latin typeface="Arial"/>
                <a:cs typeface="Arial"/>
              </a:rPr>
              <a:t>s</a:t>
            </a:r>
            <a:r>
              <a:rPr dirty="0" sz="950" spc="-5">
                <a:solidFill>
                  <a:srgbClr val="162300"/>
                </a:solidFill>
                <a:latin typeface="Arial"/>
                <a:cs typeface="Arial"/>
              </a:rPr>
              <a:t>:</a:t>
            </a:r>
            <a:endParaRPr sz="950">
              <a:latin typeface="Arial"/>
              <a:cs typeface="Arial"/>
            </a:endParaRPr>
          </a:p>
          <a:p>
            <a:pPr algn="ctr" marR="33020">
              <a:lnSpc>
                <a:spcPct val="100000"/>
              </a:lnSpc>
              <a:spcBef>
                <a:spcPts val="459"/>
              </a:spcBef>
            </a:pPr>
            <a:r>
              <a:rPr dirty="0" sz="700" spc="155">
                <a:solidFill>
                  <a:srgbClr val="6497D4"/>
                </a:solidFill>
                <a:latin typeface="Times New Roman"/>
                <a:cs typeface="Times New Roman"/>
              </a:rPr>
              <a:t>,,-------------,,,,,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651011" y="4412975"/>
            <a:ext cx="1386205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69644" algn="l"/>
              </a:tabLst>
            </a:pPr>
            <a:r>
              <a:rPr dirty="0" sz="950" spc="-5" b="1">
                <a:solidFill>
                  <a:srgbClr val="070507"/>
                </a:solidFill>
                <a:latin typeface="Arial"/>
                <a:cs typeface="Arial"/>
              </a:rPr>
              <a:t>Position</a:t>
            </a:r>
            <a:r>
              <a:rPr dirty="0" sz="950" spc="180" b="1">
                <a:solidFill>
                  <a:srgbClr val="070507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070507"/>
                </a:solidFill>
                <a:latin typeface="Arial"/>
                <a:cs typeface="Arial"/>
              </a:rPr>
              <a:t>Title:	</a:t>
            </a:r>
            <a:r>
              <a:rPr dirty="0" sz="850" spc="-55">
                <a:solidFill>
                  <a:srgbClr val="C15744"/>
                </a:solidFill>
                <a:latin typeface="Times New Roman"/>
                <a:cs typeface="Times New Roman"/>
              </a:rPr>
              <a:t>ONEPAY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265812" y="4425698"/>
            <a:ext cx="425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0">
                <a:solidFill>
                  <a:srgbClr val="6497D4"/>
                </a:solidFill>
                <a:latin typeface="Times New Roman"/>
                <a:cs typeface="Times New Roman"/>
              </a:rPr>
              <a:t>'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472832" y="4457504"/>
            <a:ext cx="794385" cy="117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65810" algn="l"/>
              </a:tabLst>
            </a:pPr>
            <a:r>
              <a:rPr dirty="0" sz="600" spc="10">
                <a:solidFill>
                  <a:srgbClr val="332B3A"/>
                </a:solidFill>
                <a:latin typeface="Arial"/>
                <a:cs typeface="Arial"/>
              </a:rPr>
              <a:t>Us</a:t>
            </a:r>
            <a:r>
              <a:rPr dirty="0" sz="600" spc="10">
                <a:solidFill>
                  <a:srgbClr val="332B3A"/>
                </a:solidFill>
                <a:latin typeface="Arial"/>
                <a:cs typeface="Arial"/>
              </a:rPr>
              <a:t>e</a:t>
            </a:r>
            <a:r>
              <a:rPr dirty="0" sz="600" spc="30">
                <a:solidFill>
                  <a:srgbClr val="332B3A"/>
                </a:solidFill>
                <a:latin typeface="Arial"/>
                <a:cs typeface="Arial"/>
              </a:rPr>
              <a:t> </a:t>
            </a:r>
            <a:r>
              <a:rPr dirty="0" sz="600" spc="15">
                <a:solidFill>
                  <a:srgbClr val="211C2A"/>
                </a:solidFill>
                <a:latin typeface="Arial"/>
                <a:cs typeface="Arial"/>
              </a:rPr>
              <a:t>thi</a:t>
            </a:r>
            <a:r>
              <a:rPr dirty="0" sz="600" spc="30">
                <a:solidFill>
                  <a:srgbClr val="211C2A"/>
                </a:solidFill>
                <a:latin typeface="Arial"/>
                <a:cs typeface="Arial"/>
              </a:rPr>
              <a:t>s</a:t>
            </a:r>
            <a:r>
              <a:rPr dirty="0" sz="600" spc="50">
                <a:solidFill>
                  <a:srgbClr val="211C2A"/>
                </a:solidFill>
                <a:latin typeface="Arial"/>
                <a:cs typeface="Arial"/>
              </a:rPr>
              <a:t> </a:t>
            </a:r>
            <a:r>
              <a:rPr dirty="0" sz="600" spc="10">
                <a:solidFill>
                  <a:srgbClr val="332B3A"/>
                </a:solidFill>
                <a:latin typeface="Arial"/>
                <a:cs typeface="Arial"/>
              </a:rPr>
              <a:t>positio</a:t>
            </a:r>
            <a:r>
              <a:rPr dirty="0" sz="600" spc="20">
                <a:solidFill>
                  <a:srgbClr val="332B3A"/>
                </a:solidFill>
                <a:latin typeface="Arial"/>
                <a:cs typeface="Arial"/>
              </a:rPr>
              <a:t>n</a:t>
            </a:r>
            <a:r>
              <a:rPr dirty="0" sz="600">
                <a:solidFill>
                  <a:srgbClr val="332B3A"/>
                </a:solidFill>
                <a:latin typeface="Arial"/>
                <a:cs typeface="Arial"/>
              </a:rPr>
              <a:t>	</a:t>
            </a:r>
            <a:r>
              <a:rPr dirty="0" sz="600" spc="5">
                <a:solidFill>
                  <a:srgbClr val="6497D4"/>
                </a:solidFill>
                <a:latin typeface="Arial"/>
                <a:cs typeface="Arial"/>
              </a:rPr>
              <a:t>'</a:t>
            </a:r>
            <a:endParaRPr sz="6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651011" y="4538166"/>
            <a:ext cx="1705610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5" b="1">
                <a:solidFill>
                  <a:srgbClr val="070507"/>
                </a:solidFill>
                <a:latin typeface="Arial"/>
                <a:cs typeface="Arial"/>
              </a:rPr>
              <a:t>Position </a:t>
            </a:r>
            <a:r>
              <a:rPr dirty="0" sz="950" b="1">
                <a:solidFill>
                  <a:srgbClr val="070507"/>
                </a:solidFill>
                <a:latin typeface="Arial"/>
                <a:cs typeface="Arial"/>
              </a:rPr>
              <a:t>Number</a:t>
            </a:r>
            <a:r>
              <a:rPr dirty="0" sz="950" b="1">
                <a:solidFill>
                  <a:srgbClr val="1A2B64"/>
                </a:solidFill>
                <a:latin typeface="Arial"/>
                <a:cs typeface="Arial"/>
              </a:rPr>
              <a:t>: </a:t>
            </a:r>
            <a:r>
              <a:rPr dirty="0" sz="850" spc="-45">
                <a:solidFill>
                  <a:srgbClr val="C15744"/>
                </a:solidFill>
                <a:latin typeface="Times New Roman"/>
                <a:cs typeface="Times New Roman"/>
              </a:rPr>
              <a:t>40</a:t>
            </a:r>
            <a:r>
              <a:rPr dirty="0" sz="850" spc="40">
                <a:solidFill>
                  <a:srgbClr val="C15744"/>
                </a:solidFill>
                <a:latin typeface="Times New Roman"/>
                <a:cs typeface="Times New Roman"/>
              </a:rPr>
              <a:t> </a:t>
            </a:r>
            <a:r>
              <a:rPr dirty="0" sz="850" spc="-65">
                <a:solidFill>
                  <a:srgbClr val="C15744"/>
                </a:solidFill>
                <a:latin typeface="Times New Roman"/>
                <a:cs typeface="Times New Roman"/>
              </a:rPr>
              <a:t>NEPv</a:t>
            </a:r>
            <a:r>
              <a:rPr dirty="0" sz="850" spc="-65">
                <a:solidFill>
                  <a:srgbClr val="6497D4"/>
                </a:solidFill>
                <a:latin typeface="Times New Roman"/>
                <a:cs typeface="Times New Roman"/>
              </a:rPr>
              <a:t>----....J,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3504141" y="4582695"/>
            <a:ext cx="761365" cy="2368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195">
              <a:lnSpc>
                <a:spcPts val="680"/>
              </a:lnSpc>
              <a:spcBef>
                <a:spcPts val="100"/>
              </a:spcBef>
              <a:tabLst>
                <a:tab pos="723265" algn="l"/>
              </a:tabLst>
            </a:pPr>
            <a:r>
              <a:rPr dirty="0" sz="600" spc="-15">
                <a:solidFill>
                  <a:srgbClr val="211C2A"/>
                </a:solidFill>
                <a:latin typeface="Arial"/>
                <a:cs typeface="Arial"/>
              </a:rPr>
              <a:t>o</a:t>
            </a:r>
            <a:r>
              <a:rPr dirty="0" sz="600" spc="-10">
                <a:solidFill>
                  <a:srgbClr val="211C2A"/>
                </a:solidFill>
                <a:latin typeface="Arial"/>
                <a:cs typeface="Arial"/>
              </a:rPr>
              <a:t>n</a:t>
            </a:r>
            <a:r>
              <a:rPr dirty="0" sz="600" spc="20">
                <a:solidFill>
                  <a:srgbClr val="211C2A"/>
                </a:solidFill>
                <a:latin typeface="Arial"/>
                <a:cs typeface="Arial"/>
              </a:rPr>
              <a:t> </a:t>
            </a:r>
            <a:r>
              <a:rPr dirty="0" sz="600" spc="50">
                <a:solidFill>
                  <a:srgbClr val="070507"/>
                </a:solidFill>
                <a:latin typeface="Arial"/>
                <a:cs typeface="Arial"/>
              </a:rPr>
              <a:t>E</a:t>
            </a:r>
            <a:r>
              <a:rPr dirty="0" sz="600" spc="25">
                <a:solidFill>
                  <a:srgbClr val="211C2A"/>
                </a:solidFill>
                <a:latin typeface="Arial"/>
                <a:cs typeface="Arial"/>
              </a:rPr>
              <a:t>P</a:t>
            </a:r>
            <a:r>
              <a:rPr dirty="0" sz="600" spc="25">
                <a:solidFill>
                  <a:srgbClr val="46424B"/>
                </a:solidFill>
                <a:latin typeface="Arial"/>
                <a:cs typeface="Arial"/>
              </a:rPr>
              <a:t>A</a:t>
            </a:r>
            <a:r>
              <a:rPr dirty="0" sz="600" spc="25">
                <a:solidFill>
                  <a:srgbClr val="211C2A"/>
                </a:solidFill>
                <a:latin typeface="Arial"/>
                <a:cs typeface="Arial"/>
              </a:rPr>
              <a:t>F</a:t>
            </a:r>
            <a:r>
              <a:rPr dirty="0" sz="600" spc="65">
                <a:solidFill>
                  <a:srgbClr val="211C2A"/>
                </a:solidFill>
                <a:latin typeface="Arial"/>
                <a:cs typeface="Arial"/>
              </a:rPr>
              <a:t> </a:t>
            </a:r>
            <a:r>
              <a:rPr dirty="0" sz="600">
                <a:solidFill>
                  <a:srgbClr val="211C2A"/>
                </a:solidFill>
                <a:latin typeface="Arial"/>
                <a:cs typeface="Arial"/>
              </a:rPr>
              <a:t>als</a:t>
            </a:r>
            <a:r>
              <a:rPr dirty="0" sz="600" spc="5">
                <a:solidFill>
                  <a:srgbClr val="211C2A"/>
                </a:solidFill>
                <a:latin typeface="Arial"/>
                <a:cs typeface="Arial"/>
              </a:rPr>
              <a:t>o</a:t>
            </a:r>
            <a:r>
              <a:rPr dirty="0" sz="600">
                <a:solidFill>
                  <a:srgbClr val="211C2A"/>
                </a:solidFill>
                <a:latin typeface="Arial"/>
                <a:cs typeface="Arial"/>
              </a:rPr>
              <a:t>	</a:t>
            </a:r>
            <a:r>
              <a:rPr dirty="0" sz="600" spc="-45" i="1">
                <a:solidFill>
                  <a:srgbClr val="6497D4"/>
                </a:solidFill>
                <a:latin typeface="Arial"/>
                <a:cs typeface="Arial"/>
              </a:rPr>
              <a:t>)</a:t>
            </a:r>
            <a:endParaRPr sz="600">
              <a:latin typeface="Arial"/>
              <a:cs typeface="Arial"/>
            </a:endParaRPr>
          </a:p>
          <a:p>
            <a:pPr marL="12700">
              <a:lnSpc>
                <a:spcPts val="980"/>
              </a:lnSpc>
              <a:tabLst>
                <a:tab pos="668655" algn="l"/>
              </a:tabLst>
            </a:pPr>
            <a:r>
              <a:rPr dirty="0" u="sng" sz="850">
                <a:solidFill>
                  <a:srgbClr val="6497D4"/>
                </a:solidFill>
                <a:uFill>
                  <a:solidFill>
                    <a:srgbClr val="6396D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850">
                <a:solidFill>
                  <a:srgbClr val="6497D4"/>
                </a:solidFill>
                <a:uFill>
                  <a:solidFill>
                    <a:srgbClr val="6396D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850" spc="-10">
                <a:solidFill>
                  <a:srgbClr val="6497D4"/>
                </a:solidFill>
                <a:latin typeface="Times New Roman"/>
                <a:cs typeface="Times New Roman"/>
              </a:rPr>
              <a:t>_,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618795" y="4651142"/>
            <a:ext cx="1805939" cy="3498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30" b="1">
                <a:solidFill>
                  <a:srgbClr val="070507"/>
                </a:solidFill>
                <a:latin typeface="Arial"/>
                <a:cs typeface="Arial"/>
              </a:rPr>
              <a:t>M </a:t>
            </a:r>
            <a:r>
              <a:rPr dirty="0" sz="950" spc="-170" b="1">
                <a:solidFill>
                  <a:srgbClr val="070507"/>
                </a:solidFill>
                <a:latin typeface="Arial"/>
                <a:cs typeface="Arial"/>
              </a:rPr>
              <a:t>ont </a:t>
            </a:r>
            <a:r>
              <a:rPr dirty="0" sz="950" spc="-180" b="1">
                <a:solidFill>
                  <a:srgbClr val="070507"/>
                </a:solidFill>
                <a:latin typeface="Arial"/>
                <a:cs typeface="Arial"/>
              </a:rPr>
              <a:t>h</a:t>
            </a:r>
            <a:r>
              <a:rPr dirty="0" sz="950" spc="-100" b="1">
                <a:solidFill>
                  <a:srgbClr val="070507"/>
                </a:solidFill>
                <a:latin typeface="Arial"/>
                <a:cs typeface="Arial"/>
              </a:rPr>
              <a:t> </a:t>
            </a:r>
            <a:r>
              <a:rPr dirty="0" sz="950" spc="-210" b="1">
                <a:solidFill>
                  <a:srgbClr val="211C2A"/>
                </a:solidFill>
                <a:latin typeface="Arial"/>
                <a:cs typeface="Arial"/>
              </a:rPr>
              <a:t>l</a:t>
            </a:r>
            <a:r>
              <a:rPr dirty="0" sz="950" spc="-210" b="1">
                <a:solidFill>
                  <a:srgbClr val="070507"/>
                </a:solidFill>
                <a:latin typeface="Arial"/>
                <a:cs typeface="Arial"/>
              </a:rPr>
              <a:t>y </a:t>
            </a:r>
            <a:r>
              <a:rPr dirty="0" sz="950" spc="-130" b="1">
                <a:solidFill>
                  <a:srgbClr val="070507"/>
                </a:solidFill>
                <a:latin typeface="Arial"/>
                <a:cs typeface="Arial"/>
              </a:rPr>
              <a:t>S </a:t>
            </a:r>
            <a:r>
              <a:rPr dirty="0" sz="950" spc="-245" b="1">
                <a:solidFill>
                  <a:srgbClr val="070507"/>
                </a:solidFill>
                <a:latin typeface="Arial"/>
                <a:cs typeface="Arial"/>
              </a:rPr>
              <a:t>a</a:t>
            </a:r>
            <a:r>
              <a:rPr dirty="0" sz="950" spc="-245" b="1">
                <a:solidFill>
                  <a:srgbClr val="3D211A"/>
                </a:solidFill>
                <a:latin typeface="Arial"/>
                <a:cs typeface="Arial"/>
              </a:rPr>
              <a:t>l </a:t>
            </a:r>
            <a:r>
              <a:rPr dirty="0" sz="950" spc="-95" b="1">
                <a:solidFill>
                  <a:srgbClr val="070507"/>
                </a:solidFill>
                <a:latin typeface="Arial"/>
                <a:cs typeface="Arial"/>
              </a:rPr>
              <a:t>aryo </a:t>
            </a:r>
            <a:r>
              <a:rPr dirty="0" sz="950" spc="-190" b="1">
                <a:solidFill>
                  <a:srgbClr val="211C2A"/>
                </a:solidFill>
                <a:latin typeface="Arial"/>
                <a:cs typeface="Arial"/>
              </a:rPr>
              <a:t>f</a:t>
            </a:r>
            <a:r>
              <a:rPr dirty="0" sz="950" spc="-190" b="1">
                <a:solidFill>
                  <a:srgbClr val="070507"/>
                </a:solidFill>
                <a:latin typeface="Arial"/>
                <a:cs typeface="Arial"/>
              </a:rPr>
              <a:t>: </a:t>
            </a:r>
            <a:r>
              <a:rPr dirty="0" sz="750" spc="-175">
                <a:solidFill>
                  <a:srgbClr val="46424B"/>
                </a:solidFill>
                <a:latin typeface="Arial"/>
                <a:cs typeface="Arial"/>
              </a:rPr>
              <a:t>$ </a:t>
            </a:r>
            <a:r>
              <a:rPr dirty="0" sz="850" spc="-40">
                <a:solidFill>
                  <a:srgbClr val="C15744"/>
                </a:solidFill>
                <a:latin typeface="Times New Roman"/>
                <a:cs typeface="Times New Roman"/>
              </a:rPr>
              <a:t>totalamoun</a:t>
            </a:r>
            <a:r>
              <a:rPr dirty="0" sz="850" spc="35">
                <a:solidFill>
                  <a:srgbClr val="C15744"/>
                </a:solidFill>
                <a:latin typeface="Times New Roman"/>
                <a:cs typeface="Times New Roman"/>
              </a:rPr>
              <a:t> </a:t>
            </a:r>
            <a:r>
              <a:rPr dirty="0" sz="850" spc="-35">
                <a:solidFill>
                  <a:srgbClr val="9A6D79"/>
                </a:solidFill>
                <a:latin typeface="Times New Roman"/>
                <a:cs typeface="Times New Roman"/>
              </a:rPr>
              <a:t>;</a:t>
            </a:r>
            <a:r>
              <a:rPr dirty="0" sz="850" spc="-35">
                <a:solidFill>
                  <a:srgbClr val="6497D4"/>
                </a:solidFill>
                <a:latin typeface="Times New Roman"/>
                <a:cs typeface="Times New Roman"/>
              </a:rPr>
              <a:t>',,</a:t>
            </a:r>
            <a:endParaRPr sz="850">
              <a:latin typeface="Times New Roman"/>
              <a:cs typeface="Times New Roman"/>
            </a:endParaRPr>
          </a:p>
          <a:p>
            <a:pPr marL="47625">
              <a:lnSpc>
                <a:spcPct val="100000"/>
              </a:lnSpc>
              <a:spcBef>
                <a:spcPts val="30"/>
              </a:spcBef>
            </a:pPr>
            <a:r>
              <a:rPr dirty="0" sz="950" spc="-5" b="1">
                <a:solidFill>
                  <a:srgbClr val="070507"/>
                </a:solidFill>
                <a:latin typeface="Arial"/>
                <a:cs typeface="Arial"/>
              </a:rPr>
              <a:t>Contract </a:t>
            </a:r>
            <a:r>
              <a:rPr dirty="0" sz="950" spc="5" b="1">
                <a:solidFill>
                  <a:srgbClr val="070507"/>
                </a:solidFill>
                <a:latin typeface="Arial"/>
                <a:cs typeface="Arial"/>
              </a:rPr>
              <a:t>Term: </a:t>
            </a:r>
            <a:r>
              <a:rPr dirty="0" sz="800" spc="-5">
                <a:solidFill>
                  <a:srgbClr val="211C2A"/>
                </a:solidFill>
                <a:latin typeface="Arial"/>
                <a:cs typeface="Arial"/>
              </a:rPr>
              <a:t>AY </a:t>
            </a:r>
            <a:r>
              <a:rPr dirty="0" sz="1150" spc="10">
                <a:solidFill>
                  <a:srgbClr val="070507"/>
                </a:solidFill>
                <a:latin typeface="Arial"/>
                <a:cs typeface="Arial"/>
              </a:rPr>
              <a:t>□ </a:t>
            </a:r>
            <a:r>
              <a:rPr dirty="0" sz="800" spc="5">
                <a:solidFill>
                  <a:srgbClr val="211C2A"/>
                </a:solidFill>
                <a:latin typeface="Arial"/>
                <a:cs typeface="Arial"/>
              </a:rPr>
              <a:t>FY</a:t>
            </a:r>
            <a:r>
              <a:rPr dirty="0" sz="800" spc="65">
                <a:solidFill>
                  <a:srgbClr val="211C2A"/>
                </a:solidFill>
                <a:latin typeface="Arial"/>
                <a:cs typeface="Arial"/>
              </a:rPr>
              <a:t> </a:t>
            </a:r>
            <a:r>
              <a:rPr dirty="0" sz="1150" spc="10">
                <a:solidFill>
                  <a:srgbClr val="070507"/>
                </a:solidFill>
                <a:latin typeface="Arial"/>
                <a:cs typeface="Arial"/>
              </a:rPr>
              <a:t>□</a:t>
            </a:r>
            <a:endParaRPr sz="115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767168" y="4243511"/>
            <a:ext cx="1629410" cy="615315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256540" indent="4445">
              <a:lnSpc>
                <a:spcPct val="96000"/>
              </a:lnSpc>
              <a:spcBef>
                <a:spcPts val="204"/>
              </a:spcBef>
              <a:tabLst>
                <a:tab pos="728980" algn="l"/>
              </a:tabLst>
            </a:pPr>
            <a:r>
              <a:rPr dirty="0" sz="950" b="1">
                <a:solidFill>
                  <a:srgbClr val="070507"/>
                </a:solidFill>
                <a:latin typeface="Arial"/>
                <a:cs typeface="Arial"/>
              </a:rPr>
              <a:t>Start </a:t>
            </a:r>
            <a:r>
              <a:rPr dirty="0" sz="950" spc="10" b="1">
                <a:solidFill>
                  <a:srgbClr val="070507"/>
                </a:solidFill>
                <a:latin typeface="Arial"/>
                <a:cs typeface="Arial"/>
              </a:rPr>
              <a:t>Date: </a:t>
            </a:r>
            <a:r>
              <a:rPr dirty="0" sz="850" spc="65">
                <a:solidFill>
                  <a:srgbClr val="C15744"/>
                </a:solidFill>
                <a:latin typeface="Times New Roman"/>
                <a:cs typeface="Times New Roman"/>
              </a:rPr>
              <a:t>first </a:t>
            </a:r>
            <a:r>
              <a:rPr dirty="0" sz="850" spc="-20">
                <a:solidFill>
                  <a:srgbClr val="C15744"/>
                </a:solidFill>
                <a:latin typeface="Times New Roman"/>
                <a:cs typeface="Times New Roman"/>
              </a:rPr>
              <a:t>of </a:t>
            </a:r>
            <a:r>
              <a:rPr dirty="0" sz="850" spc="-50">
                <a:solidFill>
                  <a:srgbClr val="C15744"/>
                </a:solidFill>
                <a:latin typeface="Times New Roman"/>
                <a:cs typeface="Times New Roman"/>
              </a:rPr>
              <a:t>month  </a:t>
            </a:r>
            <a:r>
              <a:rPr dirty="0" sz="950" spc="5" b="1">
                <a:solidFill>
                  <a:srgbClr val="070507"/>
                </a:solidFill>
                <a:latin typeface="Arial"/>
                <a:cs typeface="Arial"/>
              </a:rPr>
              <a:t>End</a:t>
            </a:r>
            <a:r>
              <a:rPr dirty="0" sz="950" spc="25" b="1">
                <a:solidFill>
                  <a:srgbClr val="070507"/>
                </a:solidFill>
                <a:latin typeface="Arial"/>
                <a:cs typeface="Arial"/>
              </a:rPr>
              <a:t> </a:t>
            </a:r>
            <a:r>
              <a:rPr dirty="0" sz="950" spc="10" b="1">
                <a:solidFill>
                  <a:srgbClr val="070507"/>
                </a:solidFill>
                <a:latin typeface="Arial"/>
                <a:cs typeface="Arial"/>
              </a:rPr>
              <a:t>Date:	</a:t>
            </a:r>
            <a:r>
              <a:rPr dirty="0" sz="850" spc="10">
                <a:solidFill>
                  <a:srgbClr val="C15744"/>
                </a:solidFill>
                <a:latin typeface="Times New Roman"/>
                <a:cs typeface="Times New Roman"/>
              </a:rPr>
              <a:t>last </a:t>
            </a:r>
            <a:r>
              <a:rPr dirty="0" sz="850" spc="-30">
                <a:solidFill>
                  <a:srgbClr val="C15744"/>
                </a:solidFill>
                <a:latin typeface="Times New Roman"/>
                <a:cs typeface="Times New Roman"/>
              </a:rPr>
              <a:t>of </a:t>
            </a:r>
            <a:r>
              <a:rPr dirty="0" sz="850" spc="-55">
                <a:solidFill>
                  <a:srgbClr val="C15744"/>
                </a:solidFill>
                <a:latin typeface="Times New Roman"/>
                <a:cs typeface="Times New Roman"/>
              </a:rPr>
              <a:t>month  </a:t>
            </a:r>
            <a:r>
              <a:rPr dirty="0" sz="950" spc="20" b="1">
                <a:solidFill>
                  <a:srgbClr val="070507"/>
                </a:solidFill>
                <a:latin typeface="Arial"/>
                <a:cs typeface="Arial"/>
              </a:rPr>
              <a:t>FTE:</a:t>
            </a:r>
            <a:r>
              <a:rPr dirty="0" sz="950" spc="285" b="1">
                <a:solidFill>
                  <a:srgbClr val="070507"/>
                </a:solidFill>
                <a:latin typeface="Arial"/>
                <a:cs typeface="Arial"/>
              </a:rPr>
              <a:t> </a:t>
            </a:r>
            <a:r>
              <a:rPr dirty="0" sz="1050" spc="-50">
                <a:solidFill>
                  <a:srgbClr val="C15744"/>
                </a:solidFill>
                <a:latin typeface="Arial"/>
                <a:cs typeface="Arial"/>
              </a:rPr>
              <a:t>o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ts val="1135"/>
              </a:lnSpc>
            </a:pPr>
            <a:r>
              <a:rPr dirty="0" sz="950" spc="5" b="1">
                <a:solidFill>
                  <a:srgbClr val="070507"/>
                </a:solidFill>
                <a:latin typeface="Arial"/>
                <a:cs typeface="Arial"/>
              </a:rPr>
              <a:t>Department/Office/College:</a:t>
            </a:r>
            <a:endParaRPr sz="95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653908" y="5274039"/>
            <a:ext cx="4951730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5" b="1">
                <a:solidFill>
                  <a:srgbClr val="070507"/>
                </a:solidFill>
                <a:latin typeface="Arial"/>
                <a:cs typeface="Arial"/>
              </a:rPr>
              <a:t>Your </a:t>
            </a:r>
            <a:r>
              <a:rPr dirty="0" sz="950" spc="-20" b="1">
                <a:solidFill>
                  <a:srgbClr val="070507"/>
                </a:solidFill>
                <a:latin typeface="Arial"/>
                <a:cs typeface="Arial"/>
              </a:rPr>
              <a:t>job </a:t>
            </a:r>
            <a:r>
              <a:rPr dirty="0" sz="950" spc="-5" b="1">
                <a:solidFill>
                  <a:srgbClr val="070507"/>
                </a:solidFill>
                <a:latin typeface="Arial"/>
                <a:cs typeface="Arial"/>
              </a:rPr>
              <a:t>duties </a:t>
            </a:r>
            <a:r>
              <a:rPr dirty="0" sz="950" spc="5" b="1">
                <a:solidFill>
                  <a:srgbClr val="070507"/>
                </a:solidFill>
                <a:latin typeface="Arial"/>
                <a:cs typeface="Arial"/>
              </a:rPr>
              <a:t>are to</a:t>
            </a:r>
            <a:r>
              <a:rPr dirty="0" sz="950" spc="5" b="1">
                <a:solidFill>
                  <a:srgbClr val="1A2B64"/>
                </a:solidFill>
                <a:latin typeface="Arial"/>
                <a:cs typeface="Arial"/>
              </a:rPr>
              <a:t>: </a:t>
            </a:r>
            <a:r>
              <a:rPr dirty="0" sz="950" spc="-50">
                <a:solidFill>
                  <a:srgbClr val="211C2A"/>
                </a:solidFill>
                <a:latin typeface="Arial"/>
                <a:cs typeface="Arial"/>
              </a:rPr>
              <a:t>[D </a:t>
            </a:r>
            <a:r>
              <a:rPr dirty="0" sz="950" spc="5">
                <a:solidFill>
                  <a:srgbClr val="070507"/>
                </a:solidFill>
                <a:latin typeface="Arial"/>
                <a:cs typeface="Arial"/>
              </a:rPr>
              <a:t>esc</a:t>
            </a:r>
            <a:r>
              <a:rPr dirty="0" sz="950" spc="5">
                <a:solidFill>
                  <a:srgbClr val="3D211A"/>
                </a:solidFill>
                <a:latin typeface="Arial"/>
                <a:cs typeface="Arial"/>
              </a:rPr>
              <a:t>r</a:t>
            </a:r>
            <a:r>
              <a:rPr dirty="0" sz="950" spc="5">
                <a:solidFill>
                  <a:srgbClr val="56311C"/>
                </a:solidFill>
                <a:latin typeface="Arial"/>
                <a:cs typeface="Arial"/>
              </a:rPr>
              <a:t>i</a:t>
            </a:r>
            <a:r>
              <a:rPr dirty="0" sz="950" spc="5">
                <a:solidFill>
                  <a:srgbClr val="211C2A"/>
                </a:solidFill>
                <a:latin typeface="Arial"/>
                <a:cs typeface="Arial"/>
              </a:rPr>
              <a:t>b</a:t>
            </a:r>
            <a:r>
              <a:rPr dirty="0" sz="950" spc="5">
                <a:solidFill>
                  <a:srgbClr val="070507"/>
                </a:solidFill>
                <a:latin typeface="Arial"/>
                <a:cs typeface="Arial"/>
              </a:rPr>
              <a:t>e </a:t>
            </a:r>
            <a:r>
              <a:rPr dirty="0" sz="950" spc="5">
                <a:solidFill>
                  <a:srgbClr val="211C2A"/>
                </a:solidFill>
                <a:latin typeface="Arial"/>
                <a:cs typeface="Arial"/>
              </a:rPr>
              <a:t>dut</a:t>
            </a:r>
            <a:r>
              <a:rPr dirty="0" sz="950" spc="5">
                <a:solidFill>
                  <a:srgbClr val="56311C"/>
                </a:solidFill>
                <a:latin typeface="Arial"/>
                <a:cs typeface="Arial"/>
              </a:rPr>
              <a:t>i</a:t>
            </a:r>
            <a:r>
              <a:rPr dirty="0" sz="950" spc="5">
                <a:solidFill>
                  <a:srgbClr val="070507"/>
                </a:solidFill>
                <a:latin typeface="Arial"/>
                <a:cs typeface="Arial"/>
              </a:rPr>
              <a:t>es </a:t>
            </a:r>
            <a:r>
              <a:rPr dirty="0" sz="950" spc="10">
                <a:solidFill>
                  <a:srgbClr val="070507"/>
                </a:solidFill>
                <a:latin typeface="Arial"/>
                <a:cs typeface="Arial"/>
              </a:rPr>
              <a:t>a</a:t>
            </a:r>
            <a:r>
              <a:rPr dirty="0" sz="950" spc="10">
                <a:solidFill>
                  <a:srgbClr val="211C2A"/>
                </a:solidFill>
                <a:latin typeface="Arial"/>
                <a:cs typeface="Arial"/>
              </a:rPr>
              <a:t>nd </a:t>
            </a:r>
            <a:r>
              <a:rPr dirty="0" sz="950" spc="-20">
                <a:solidFill>
                  <a:srgbClr val="070507"/>
                </a:solidFill>
                <a:latin typeface="Arial"/>
                <a:cs typeface="Arial"/>
              </a:rPr>
              <a:t>a</a:t>
            </a:r>
            <a:r>
              <a:rPr dirty="0" sz="950" spc="-20">
                <a:solidFill>
                  <a:srgbClr val="211C2A"/>
                </a:solidFill>
                <a:latin typeface="Arial"/>
                <a:cs typeface="Arial"/>
              </a:rPr>
              <a:t>ny </a:t>
            </a:r>
            <a:r>
              <a:rPr dirty="0" sz="950" spc="5">
                <a:solidFill>
                  <a:srgbClr val="070507"/>
                </a:solidFill>
                <a:latin typeface="Arial"/>
                <a:cs typeface="Arial"/>
              </a:rPr>
              <a:t>o</a:t>
            </a:r>
            <a:r>
              <a:rPr dirty="0" sz="950" spc="5">
                <a:solidFill>
                  <a:srgbClr val="211C2A"/>
                </a:solidFill>
                <a:latin typeface="Arial"/>
                <a:cs typeface="Arial"/>
              </a:rPr>
              <a:t>t</a:t>
            </a:r>
            <a:r>
              <a:rPr dirty="0" sz="950" spc="5">
                <a:solidFill>
                  <a:srgbClr val="3D211A"/>
                </a:solidFill>
                <a:latin typeface="Arial"/>
                <a:cs typeface="Arial"/>
              </a:rPr>
              <a:t>h</a:t>
            </a:r>
            <a:r>
              <a:rPr dirty="0" sz="950" spc="5">
                <a:solidFill>
                  <a:srgbClr val="070507"/>
                </a:solidFill>
                <a:latin typeface="Arial"/>
                <a:cs typeface="Arial"/>
              </a:rPr>
              <a:t>e</a:t>
            </a:r>
            <a:r>
              <a:rPr dirty="0" sz="950" spc="5">
                <a:solidFill>
                  <a:srgbClr val="3D211A"/>
                </a:solidFill>
                <a:latin typeface="Arial"/>
                <a:cs typeface="Arial"/>
              </a:rPr>
              <a:t>r </a:t>
            </a:r>
            <a:r>
              <a:rPr dirty="0" sz="950" spc="5">
                <a:solidFill>
                  <a:srgbClr val="211C2A"/>
                </a:solidFill>
                <a:latin typeface="Arial"/>
                <a:cs typeface="Arial"/>
              </a:rPr>
              <a:t>un</a:t>
            </a:r>
            <a:r>
              <a:rPr dirty="0" sz="950" spc="5">
                <a:solidFill>
                  <a:srgbClr val="56311C"/>
                </a:solidFill>
                <a:latin typeface="Arial"/>
                <a:cs typeface="Arial"/>
              </a:rPr>
              <a:t>i</a:t>
            </a:r>
            <a:r>
              <a:rPr dirty="0" sz="950" spc="5">
                <a:solidFill>
                  <a:srgbClr val="211C2A"/>
                </a:solidFill>
                <a:latin typeface="Arial"/>
                <a:cs typeface="Arial"/>
              </a:rPr>
              <a:t>qu</a:t>
            </a:r>
            <a:r>
              <a:rPr dirty="0" sz="950" spc="5">
                <a:solidFill>
                  <a:srgbClr val="070507"/>
                </a:solidFill>
                <a:latin typeface="Arial"/>
                <a:cs typeface="Arial"/>
              </a:rPr>
              <a:t>e co</a:t>
            </a:r>
            <a:r>
              <a:rPr dirty="0" sz="950" spc="5">
                <a:solidFill>
                  <a:srgbClr val="211C2A"/>
                </a:solidFill>
                <a:latin typeface="Arial"/>
                <a:cs typeface="Arial"/>
              </a:rPr>
              <a:t>nd</a:t>
            </a:r>
            <a:r>
              <a:rPr dirty="0" sz="950" spc="5">
                <a:solidFill>
                  <a:srgbClr val="3D211A"/>
                </a:solidFill>
                <a:latin typeface="Arial"/>
                <a:cs typeface="Arial"/>
              </a:rPr>
              <a:t>i</a:t>
            </a:r>
            <a:r>
              <a:rPr dirty="0" sz="950" spc="5">
                <a:solidFill>
                  <a:srgbClr val="211C2A"/>
                </a:solidFill>
                <a:latin typeface="Arial"/>
                <a:cs typeface="Arial"/>
              </a:rPr>
              <a:t>t</a:t>
            </a:r>
            <a:r>
              <a:rPr dirty="0" sz="950" spc="5">
                <a:solidFill>
                  <a:srgbClr val="6B3D08"/>
                </a:solidFill>
                <a:latin typeface="Arial"/>
                <a:cs typeface="Arial"/>
              </a:rPr>
              <a:t>i</a:t>
            </a:r>
            <a:r>
              <a:rPr dirty="0" sz="950" spc="5">
                <a:solidFill>
                  <a:srgbClr val="070507"/>
                </a:solidFill>
                <a:latin typeface="Arial"/>
                <a:cs typeface="Arial"/>
              </a:rPr>
              <a:t>o</a:t>
            </a:r>
            <a:r>
              <a:rPr dirty="0" sz="950" spc="5">
                <a:solidFill>
                  <a:srgbClr val="3D211A"/>
                </a:solidFill>
                <a:latin typeface="Arial"/>
                <a:cs typeface="Arial"/>
              </a:rPr>
              <a:t>n</a:t>
            </a:r>
            <a:r>
              <a:rPr dirty="0" sz="950" spc="5">
                <a:solidFill>
                  <a:srgbClr val="070507"/>
                </a:solidFill>
                <a:latin typeface="Arial"/>
                <a:cs typeface="Arial"/>
              </a:rPr>
              <a:t>s </a:t>
            </a:r>
            <a:r>
              <a:rPr dirty="0" sz="950">
                <a:solidFill>
                  <a:srgbClr val="070507"/>
                </a:solidFill>
                <a:latin typeface="Arial"/>
                <a:cs typeface="Arial"/>
              </a:rPr>
              <a:t>o</a:t>
            </a:r>
            <a:r>
              <a:rPr dirty="0" sz="950">
                <a:solidFill>
                  <a:srgbClr val="211C2A"/>
                </a:solidFill>
                <a:latin typeface="Arial"/>
                <a:cs typeface="Arial"/>
              </a:rPr>
              <a:t>f</a:t>
            </a:r>
            <a:r>
              <a:rPr dirty="0" sz="950" spc="45">
                <a:solidFill>
                  <a:srgbClr val="211C2A"/>
                </a:solidFill>
                <a:latin typeface="Arial"/>
                <a:cs typeface="Arial"/>
              </a:rPr>
              <a:t> </a:t>
            </a:r>
            <a:r>
              <a:rPr dirty="0" sz="950" spc="10">
                <a:solidFill>
                  <a:srgbClr val="070507"/>
                </a:solidFill>
                <a:latin typeface="Arial"/>
                <a:cs typeface="Arial"/>
              </a:rPr>
              <a:t>em</a:t>
            </a:r>
            <a:r>
              <a:rPr dirty="0" sz="950" spc="10">
                <a:solidFill>
                  <a:srgbClr val="211C2A"/>
                </a:solidFill>
                <a:latin typeface="Arial"/>
                <a:cs typeface="Arial"/>
              </a:rPr>
              <a:t>p</a:t>
            </a:r>
            <a:r>
              <a:rPr dirty="0" sz="950" spc="10">
                <a:solidFill>
                  <a:srgbClr val="56311C"/>
                </a:solidFill>
                <a:latin typeface="Arial"/>
                <a:cs typeface="Arial"/>
              </a:rPr>
              <a:t>l</a:t>
            </a:r>
            <a:r>
              <a:rPr dirty="0" sz="950" spc="10">
                <a:solidFill>
                  <a:srgbClr val="070507"/>
                </a:solidFill>
                <a:latin typeface="Arial"/>
                <a:cs typeface="Arial"/>
              </a:rPr>
              <a:t>o</a:t>
            </a:r>
            <a:r>
              <a:rPr dirty="0" sz="950" spc="10">
                <a:solidFill>
                  <a:srgbClr val="211C2A"/>
                </a:solidFill>
                <a:latin typeface="Arial"/>
                <a:cs typeface="Arial"/>
              </a:rPr>
              <a:t>ym</a:t>
            </a:r>
            <a:r>
              <a:rPr dirty="0" sz="950" spc="10">
                <a:solidFill>
                  <a:srgbClr val="070507"/>
                </a:solidFill>
                <a:latin typeface="Arial"/>
                <a:cs typeface="Arial"/>
              </a:rPr>
              <a:t>e</a:t>
            </a:r>
            <a:r>
              <a:rPr dirty="0" sz="950" spc="10">
                <a:solidFill>
                  <a:srgbClr val="211C2A"/>
                </a:solidFill>
                <a:latin typeface="Arial"/>
                <a:cs typeface="Arial"/>
              </a:rPr>
              <a:t>nt</a:t>
            </a:r>
            <a:r>
              <a:rPr dirty="0" sz="950" spc="10">
                <a:solidFill>
                  <a:srgbClr val="070507"/>
                </a:solidFill>
                <a:latin typeface="Arial"/>
                <a:cs typeface="Arial"/>
              </a:rPr>
              <a:t>]</a:t>
            </a:r>
            <a:endParaRPr sz="95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318796" y="6309478"/>
            <a:ext cx="369570" cy="291465"/>
          </a:xfrm>
          <a:prstGeom prst="rect">
            <a:avLst/>
          </a:prstGeom>
          <a:solidFill>
            <a:srgbClr val="16528A"/>
          </a:solidFill>
        </p:spPr>
        <p:txBody>
          <a:bodyPr wrap="square" lIns="0" tIns="889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70"/>
              </a:spcBef>
            </a:pPr>
            <a:r>
              <a:rPr dirty="0" sz="1700" spc="-10">
                <a:solidFill>
                  <a:srgbClr val="F6EFD6"/>
                </a:solidFill>
                <a:latin typeface="Times New Roman"/>
                <a:cs typeface="Times New Roman"/>
              </a:rPr>
              <a:t>•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7377694" y="6382221"/>
            <a:ext cx="760095" cy="197485"/>
          </a:xfrm>
          <a:prstGeom prst="rect">
            <a:avLst/>
          </a:prstGeom>
          <a:solidFill>
            <a:srgbClr val="1870AF"/>
          </a:solidFill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r>
              <a:rPr dirty="0" sz="1150" spc="110">
                <a:solidFill>
                  <a:srgbClr val="D6E4EF"/>
                </a:solidFill>
                <a:latin typeface="Times New Roman"/>
                <a:cs typeface="Times New Roman"/>
              </a:rPr>
              <a:t>Mountains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8200880" y="6382221"/>
            <a:ext cx="169545" cy="197485"/>
          </a:xfrm>
          <a:prstGeom prst="rect">
            <a:avLst/>
          </a:prstGeom>
          <a:solidFill>
            <a:srgbClr val="1870A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460"/>
              </a:lnSpc>
            </a:pPr>
            <a:r>
              <a:rPr dirty="0" sz="1300" spc="210">
                <a:solidFill>
                  <a:srgbClr val="D6E4EF"/>
                </a:solidFill>
                <a:latin typeface="Times New Roman"/>
                <a:cs typeface="Times New Roman"/>
              </a:rPr>
              <a:t>&amp;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8387927" y="6382221"/>
            <a:ext cx="443230" cy="197485"/>
          </a:xfrm>
          <a:prstGeom prst="rect">
            <a:avLst/>
          </a:prstGeom>
          <a:solidFill>
            <a:srgbClr val="2867A0"/>
          </a:solidFill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r>
              <a:rPr dirty="0" sz="1150" spc="90">
                <a:solidFill>
                  <a:srgbClr val="D6E4EF"/>
                </a:solidFill>
                <a:latin typeface="Times New Roman"/>
                <a:cs typeface="Times New Roman"/>
              </a:rPr>
              <a:t>Minds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960013" y="6305994"/>
            <a:ext cx="1184910" cy="387985"/>
          </a:xfrm>
          <a:prstGeom prst="rect">
            <a:avLst/>
          </a:prstGeom>
          <a:solidFill>
            <a:srgbClr val="1870AF"/>
          </a:solidFill>
        </p:spPr>
        <p:txBody>
          <a:bodyPr wrap="square" lIns="0" tIns="12065" rIns="0" bIns="0" rtlCol="0" vert="horz">
            <a:spAutoFit/>
          </a:bodyPr>
          <a:lstStyle/>
          <a:p>
            <a:pPr marL="3175">
              <a:lnSpc>
                <a:spcPts val="1875"/>
              </a:lnSpc>
              <a:spcBef>
                <a:spcPts val="95"/>
              </a:spcBef>
            </a:pPr>
            <a:r>
              <a:rPr dirty="0" sz="1700" spc="20" b="1">
                <a:solidFill>
                  <a:srgbClr val="EFF4F7"/>
                </a:solidFill>
                <a:latin typeface="Times New Roman"/>
                <a:cs typeface="Times New Roman"/>
              </a:rPr>
              <a:t>MONTANA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ts val="975"/>
              </a:lnSpc>
            </a:pPr>
            <a:r>
              <a:rPr dirty="0" sz="950" spc="-10">
                <a:solidFill>
                  <a:srgbClr val="D6E4EF"/>
                </a:solidFill>
                <a:latin typeface="Times New Roman"/>
                <a:cs typeface="Times New Roman"/>
              </a:rPr>
              <a:t>STATE</a:t>
            </a:r>
            <a:r>
              <a:rPr dirty="0" sz="950" spc="70">
                <a:solidFill>
                  <a:srgbClr val="D6E4EF"/>
                </a:solidFill>
                <a:latin typeface="Times New Roman"/>
                <a:cs typeface="Times New Roman"/>
              </a:rPr>
              <a:t> </a:t>
            </a:r>
            <a:r>
              <a:rPr dirty="0" sz="950" spc="20">
                <a:solidFill>
                  <a:srgbClr val="D6E4EF"/>
                </a:solidFill>
                <a:latin typeface="Times New Roman"/>
                <a:cs typeface="Times New Roman"/>
              </a:rPr>
              <a:t>UNIVERSITY</a:t>
            </a:r>
            <a:endParaRPr sz="9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7380" y="587413"/>
            <a:ext cx="739648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15" b="1">
                <a:latin typeface="Calibri"/>
                <a:cs typeface="Calibri"/>
              </a:rPr>
              <a:t>Complete </a:t>
            </a:r>
            <a:r>
              <a:rPr dirty="0" sz="2800" spc="-5" b="1">
                <a:latin typeface="Calibri"/>
                <a:cs typeface="Calibri"/>
              </a:rPr>
              <a:t>and submit a </a:t>
            </a:r>
            <a:r>
              <a:rPr dirty="0" sz="2800" spc="-15" b="1">
                <a:latin typeface="Calibri"/>
                <a:cs typeface="Calibri"/>
              </a:rPr>
              <a:t>“One </a:t>
            </a:r>
            <a:r>
              <a:rPr dirty="0" sz="2800" spc="-5" b="1">
                <a:latin typeface="Calibri"/>
                <a:cs typeface="Calibri"/>
              </a:rPr>
              <a:t>time payment”</a:t>
            </a:r>
            <a:r>
              <a:rPr dirty="0" sz="2800" spc="100" b="1">
                <a:latin typeface="Calibri"/>
                <a:cs typeface="Calibri"/>
              </a:rPr>
              <a:t> </a:t>
            </a:r>
            <a:r>
              <a:rPr dirty="0" sz="2800" spc="-55" b="1">
                <a:latin typeface="Calibri"/>
                <a:cs typeface="Calibri"/>
              </a:rPr>
              <a:t>EPAF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452372" y="1129283"/>
            <a:ext cx="5943599" cy="24551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452372" y="3810000"/>
            <a:ext cx="6246875" cy="89915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83" cy="399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470017" y="1709914"/>
            <a:ext cx="0" cy="879475"/>
          </a:xfrm>
          <a:custGeom>
            <a:avLst/>
            <a:gdLst/>
            <a:ahLst/>
            <a:cxnLst/>
            <a:rect l="l" t="t" r="r" b="b"/>
            <a:pathLst>
              <a:path w="0" h="879475">
                <a:moveTo>
                  <a:pt x="0" y="879384"/>
                </a:moveTo>
                <a:lnTo>
                  <a:pt x="0" y="0"/>
                </a:lnTo>
              </a:path>
            </a:pathLst>
          </a:custGeom>
          <a:ln w="244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76121" y="3761812"/>
            <a:ext cx="0" cy="1783714"/>
          </a:xfrm>
          <a:custGeom>
            <a:avLst/>
            <a:gdLst/>
            <a:ahLst/>
            <a:cxnLst/>
            <a:rect l="l" t="t" r="r" b="b"/>
            <a:pathLst>
              <a:path w="0" h="1783714">
                <a:moveTo>
                  <a:pt x="0" y="1783196"/>
                </a:moveTo>
                <a:lnTo>
                  <a:pt x="0" y="0"/>
                </a:lnTo>
              </a:path>
            </a:pathLst>
          </a:custGeom>
          <a:ln w="122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76839" y="3835094"/>
            <a:ext cx="0" cy="1099820"/>
          </a:xfrm>
          <a:custGeom>
            <a:avLst/>
            <a:gdLst/>
            <a:ahLst/>
            <a:cxnLst/>
            <a:rect l="l" t="t" r="r" b="b"/>
            <a:pathLst>
              <a:path w="0" h="1099820">
                <a:moveTo>
                  <a:pt x="0" y="1099230"/>
                </a:moveTo>
                <a:lnTo>
                  <a:pt x="0" y="0"/>
                </a:lnTo>
              </a:path>
            </a:pathLst>
          </a:custGeom>
          <a:ln w="3052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294252" y="3835094"/>
            <a:ext cx="0" cy="1099820"/>
          </a:xfrm>
          <a:custGeom>
            <a:avLst/>
            <a:gdLst/>
            <a:ahLst/>
            <a:cxnLst/>
            <a:rect l="l" t="t" r="r" b="b"/>
            <a:pathLst>
              <a:path w="0" h="1099820">
                <a:moveTo>
                  <a:pt x="0" y="1099230"/>
                </a:moveTo>
                <a:lnTo>
                  <a:pt x="0" y="0"/>
                </a:lnTo>
              </a:path>
            </a:pathLst>
          </a:custGeom>
          <a:ln w="366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8274143" y="1770983"/>
            <a:ext cx="0" cy="818515"/>
          </a:xfrm>
          <a:custGeom>
            <a:avLst/>
            <a:gdLst/>
            <a:ahLst/>
            <a:cxnLst/>
            <a:rect l="l" t="t" r="r" b="b"/>
            <a:pathLst>
              <a:path w="0" h="818514">
                <a:moveTo>
                  <a:pt x="0" y="818316"/>
                </a:moveTo>
                <a:lnTo>
                  <a:pt x="0" y="0"/>
                </a:lnTo>
              </a:path>
            </a:pathLst>
          </a:custGeom>
          <a:ln w="244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51705" y="821369"/>
            <a:ext cx="8253095" cy="0"/>
          </a:xfrm>
          <a:custGeom>
            <a:avLst/>
            <a:gdLst/>
            <a:ahLst/>
            <a:cxnLst/>
            <a:rect l="l" t="t" r="r" b="b"/>
            <a:pathLst>
              <a:path w="8253095" h="0">
                <a:moveTo>
                  <a:pt x="0" y="0"/>
                </a:moveTo>
                <a:lnTo>
                  <a:pt x="825277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451705" y="1786250"/>
            <a:ext cx="7850505" cy="0"/>
          </a:xfrm>
          <a:custGeom>
            <a:avLst/>
            <a:gdLst/>
            <a:ahLst/>
            <a:cxnLst/>
            <a:rect l="l" t="t" r="r" b="b"/>
            <a:pathLst>
              <a:path w="7850505" h="0">
                <a:moveTo>
                  <a:pt x="0" y="0"/>
                </a:moveTo>
                <a:lnTo>
                  <a:pt x="7849905" y="0"/>
                </a:lnTo>
              </a:path>
            </a:pathLst>
          </a:custGeom>
          <a:ln w="335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51705" y="2564872"/>
            <a:ext cx="7837805" cy="0"/>
          </a:xfrm>
          <a:custGeom>
            <a:avLst/>
            <a:gdLst/>
            <a:ahLst/>
            <a:cxnLst/>
            <a:rect l="l" t="t" r="r" b="b"/>
            <a:pathLst>
              <a:path w="7837805" h="0">
                <a:moveTo>
                  <a:pt x="0" y="0"/>
                </a:moveTo>
                <a:lnTo>
                  <a:pt x="7837697" y="0"/>
                </a:lnTo>
              </a:path>
            </a:pathLst>
          </a:custGeom>
          <a:ln w="2442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63913" y="3764865"/>
            <a:ext cx="3858260" cy="0"/>
          </a:xfrm>
          <a:custGeom>
            <a:avLst/>
            <a:gdLst/>
            <a:ahLst/>
            <a:cxnLst/>
            <a:rect l="l" t="t" r="r" b="b"/>
            <a:pathLst>
              <a:path w="3858260" h="0">
                <a:moveTo>
                  <a:pt x="0" y="0"/>
                </a:moveTo>
                <a:lnTo>
                  <a:pt x="3857807" y="0"/>
                </a:lnTo>
              </a:path>
            </a:pathLst>
          </a:custGeom>
          <a:ln w="1221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561579" y="3853415"/>
            <a:ext cx="3784600" cy="0"/>
          </a:xfrm>
          <a:custGeom>
            <a:avLst/>
            <a:gdLst/>
            <a:ahLst/>
            <a:cxnLst/>
            <a:rect l="l" t="t" r="r" b="b"/>
            <a:pathLst>
              <a:path w="3784600" h="0">
                <a:moveTo>
                  <a:pt x="0" y="0"/>
                </a:moveTo>
                <a:lnTo>
                  <a:pt x="3784558" y="0"/>
                </a:lnTo>
              </a:path>
            </a:pathLst>
          </a:custGeom>
          <a:ln w="3053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561579" y="4882417"/>
            <a:ext cx="3784600" cy="0"/>
          </a:xfrm>
          <a:custGeom>
            <a:avLst/>
            <a:gdLst/>
            <a:ahLst/>
            <a:cxnLst/>
            <a:rect l="l" t="t" r="r" b="b"/>
            <a:pathLst>
              <a:path w="3784600" h="0">
                <a:moveTo>
                  <a:pt x="0" y="0"/>
                </a:moveTo>
                <a:lnTo>
                  <a:pt x="3784558" y="0"/>
                </a:lnTo>
              </a:path>
            </a:pathLst>
          </a:custGeom>
          <a:ln w="4885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2213876" y="923935"/>
            <a:ext cx="127571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20" b="1">
                <a:solidFill>
                  <a:srgbClr val="23112A"/>
                </a:solidFill>
                <a:latin typeface="Arial"/>
                <a:cs typeface="Arial"/>
              </a:rPr>
              <a:t>Curr </a:t>
            </a:r>
            <a:r>
              <a:rPr dirty="0" sz="750" spc="20" b="1">
                <a:solidFill>
                  <a:srgbClr val="0A080A"/>
                </a:solidFill>
                <a:latin typeface="Arial"/>
                <a:cs typeface="Arial"/>
              </a:rPr>
              <a:t>e</a:t>
            </a:r>
            <a:r>
              <a:rPr dirty="0" sz="750" spc="20" b="1">
                <a:solidFill>
                  <a:srgbClr val="23112A"/>
                </a:solidFill>
                <a:latin typeface="Arial"/>
                <a:cs typeface="Arial"/>
              </a:rPr>
              <a:t>nt </a:t>
            </a:r>
            <a:r>
              <a:rPr dirty="0" sz="750" spc="30" b="1">
                <a:solidFill>
                  <a:srgbClr val="0A080A"/>
                </a:solidFill>
                <a:latin typeface="Arial"/>
                <a:cs typeface="Arial"/>
              </a:rPr>
              <a:t>Val</a:t>
            </a:r>
            <a:r>
              <a:rPr dirty="0" sz="750" spc="30" b="1">
                <a:solidFill>
                  <a:srgbClr val="23112A"/>
                </a:solidFill>
                <a:latin typeface="Arial"/>
                <a:cs typeface="Arial"/>
              </a:rPr>
              <a:t>u</a:t>
            </a:r>
            <a:r>
              <a:rPr dirty="0" sz="750" spc="30" b="1">
                <a:solidFill>
                  <a:srgbClr val="0A080A"/>
                </a:solidFill>
                <a:latin typeface="Arial"/>
                <a:cs typeface="Arial"/>
              </a:rPr>
              <a:t>e </a:t>
            </a:r>
            <a:r>
              <a:rPr dirty="0" u="heavy" sz="750" spc="35" b="1">
                <a:solidFill>
                  <a:srgbClr val="23112A"/>
                </a:solidFill>
                <a:uFill>
                  <a:solidFill>
                    <a:srgbClr val="0A080A"/>
                  </a:solidFill>
                </a:uFill>
                <a:latin typeface="Arial"/>
                <a:cs typeface="Arial"/>
              </a:rPr>
              <a:t>N</a:t>
            </a:r>
            <a:r>
              <a:rPr dirty="0" u="heavy" sz="750" spc="35" b="1">
                <a:solidFill>
                  <a:srgbClr val="0A080A"/>
                </a:solidFill>
                <a:uFill>
                  <a:solidFill>
                    <a:srgbClr val="0A080A"/>
                  </a:solidFill>
                </a:uFill>
                <a:latin typeface="Arial"/>
                <a:cs typeface="Arial"/>
              </a:rPr>
              <a:t>ew</a:t>
            </a:r>
            <a:r>
              <a:rPr dirty="0" u="heavy" sz="750" spc="10" b="1">
                <a:solidFill>
                  <a:srgbClr val="0A080A"/>
                </a:solidFill>
                <a:uFill>
                  <a:solidFill>
                    <a:srgbClr val="0A080A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750" spc="30" b="1">
                <a:solidFill>
                  <a:srgbClr val="0A080A"/>
                </a:solidFill>
                <a:uFill>
                  <a:solidFill>
                    <a:srgbClr val="0A080A"/>
                  </a:solidFill>
                </a:uFill>
                <a:latin typeface="Arial"/>
                <a:cs typeface="Arial"/>
              </a:rPr>
              <a:t>Val</a:t>
            </a:r>
            <a:r>
              <a:rPr dirty="0" u="heavy" sz="750" spc="30" b="1">
                <a:solidFill>
                  <a:srgbClr val="23112A"/>
                </a:solidFill>
                <a:uFill>
                  <a:solidFill>
                    <a:srgbClr val="0A080A"/>
                  </a:solidFill>
                </a:uFill>
                <a:latin typeface="Arial"/>
                <a:cs typeface="Arial"/>
              </a:rPr>
              <a:t>u</a:t>
            </a:r>
            <a:r>
              <a:rPr dirty="0" u="heavy" sz="750" spc="30" b="1">
                <a:solidFill>
                  <a:srgbClr val="0A080A"/>
                </a:solidFill>
                <a:uFill>
                  <a:solidFill>
                    <a:srgbClr val="0A080A"/>
                  </a:solidFill>
                </a:uFill>
                <a:latin typeface="Arial"/>
                <a:cs typeface="Arial"/>
              </a:rPr>
              <a:t>e</a:t>
            </a:r>
            <a:endParaRPr sz="75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021127" y="1086276"/>
            <a:ext cx="485775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sz="650">
                <a:solidFill>
                  <a:srgbClr val="382638"/>
                </a:solidFill>
                <a:uFill>
                  <a:solidFill>
                    <a:srgbClr val="382638"/>
                  </a:solidFill>
                </a:uFill>
                <a:latin typeface="Times New Roman"/>
                <a:cs typeface="Times New Roman"/>
              </a:rPr>
              <a:t>0B</a:t>
            </a:r>
            <a:r>
              <a:rPr dirty="0" u="heavy" sz="650">
                <a:solidFill>
                  <a:srgbClr val="574672"/>
                </a:solidFill>
                <a:uFill>
                  <a:solidFill>
                    <a:srgbClr val="382638"/>
                  </a:solidFill>
                </a:uFill>
                <a:latin typeface="Times New Roman"/>
                <a:cs typeface="Times New Roman"/>
              </a:rPr>
              <a:t>/ </a:t>
            </a:r>
            <a:r>
              <a:rPr dirty="0" u="heavy" sz="650" spc="-50">
                <a:solidFill>
                  <a:srgbClr val="382638"/>
                </a:solidFill>
                <a:uFill>
                  <a:solidFill>
                    <a:srgbClr val="382638"/>
                  </a:solidFill>
                </a:uFill>
                <a:latin typeface="Times New Roman"/>
                <a:cs typeface="Times New Roman"/>
              </a:rPr>
              <a:t>31 </a:t>
            </a:r>
            <a:r>
              <a:rPr dirty="0" u="heavy" sz="650" spc="-30">
                <a:solidFill>
                  <a:srgbClr val="574672"/>
                </a:solidFill>
                <a:uFill>
                  <a:solidFill>
                    <a:srgbClr val="382638"/>
                  </a:solidFill>
                </a:uFill>
                <a:latin typeface="Times New Roman"/>
                <a:cs typeface="Times New Roman"/>
              </a:rPr>
              <a:t>/ </a:t>
            </a:r>
            <a:r>
              <a:rPr dirty="0" u="heavy" sz="650" spc="-50">
                <a:solidFill>
                  <a:srgbClr val="382638"/>
                </a:solidFill>
                <a:uFill>
                  <a:solidFill>
                    <a:srgbClr val="382638"/>
                  </a:solidFill>
                </a:uFill>
                <a:latin typeface="Times New Roman"/>
                <a:cs typeface="Times New Roman"/>
              </a:rPr>
              <a:t>2</a:t>
            </a:r>
            <a:r>
              <a:rPr dirty="0" u="heavy" sz="650" spc="-110">
                <a:solidFill>
                  <a:srgbClr val="382638"/>
                </a:solidFill>
                <a:uFill>
                  <a:solidFill>
                    <a:srgbClr val="38263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650" spc="30">
                <a:solidFill>
                  <a:srgbClr val="382638"/>
                </a:solidFill>
                <a:uFill>
                  <a:solidFill>
                    <a:srgbClr val="382638"/>
                  </a:solidFill>
                </a:uFill>
                <a:latin typeface="Times New Roman"/>
                <a:cs typeface="Times New Roman"/>
              </a:rPr>
              <a:t>013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017573" y="1248106"/>
            <a:ext cx="304800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30">
                <a:solidFill>
                  <a:srgbClr val="23112A"/>
                </a:solidFill>
                <a:latin typeface="Arial"/>
                <a:cs typeface="Arial"/>
              </a:rPr>
              <a:t>E</a:t>
            </a:r>
            <a:r>
              <a:rPr dirty="0" sz="650" spc="-20">
                <a:solidFill>
                  <a:srgbClr val="3B184B"/>
                </a:solidFill>
                <a:latin typeface="Arial"/>
                <a:cs typeface="Arial"/>
              </a:rPr>
              <a:t>N</a:t>
            </a:r>
            <a:r>
              <a:rPr dirty="0" sz="650" spc="10">
                <a:solidFill>
                  <a:srgbClr val="23112A"/>
                </a:solidFill>
                <a:latin typeface="Arial"/>
                <a:cs typeface="Arial"/>
              </a:rPr>
              <a:t>D</a:t>
            </a:r>
            <a:r>
              <a:rPr dirty="0" sz="650" spc="-70">
                <a:solidFill>
                  <a:srgbClr val="23112A"/>
                </a:solidFill>
                <a:latin typeface="Arial"/>
                <a:cs typeface="Arial"/>
              </a:rPr>
              <a:t>T</a:t>
            </a:r>
            <a:r>
              <a:rPr dirty="0" sz="650" spc="-30">
                <a:solidFill>
                  <a:srgbClr val="3B184B"/>
                </a:solidFill>
                <a:latin typeface="Arial"/>
                <a:cs typeface="Arial"/>
              </a:rPr>
              <a:t>M</a:t>
            </a:r>
            <a:endParaRPr sz="6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004049" y="1146836"/>
            <a:ext cx="135890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5">
                <a:solidFill>
                  <a:srgbClr val="4D4452"/>
                </a:solidFill>
                <a:latin typeface="Arial"/>
                <a:cs typeface="Arial"/>
              </a:rPr>
              <a:t>o</a:t>
            </a:r>
            <a:r>
              <a:rPr dirty="0" sz="750" spc="-140">
                <a:solidFill>
                  <a:srgbClr val="4D4452"/>
                </a:solidFill>
                <a:latin typeface="Arial"/>
                <a:cs typeface="Arial"/>
              </a:rPr>
              <a:t> </a:t>
            </a:r>
            <a:r>
              <a:rPr dirty="0" sz="750" spc="-254">
                <a:solidFill>
                  <a:srgbClr val="382638"/>
                </a:solidFill>
                <a:latin typeface="Arial"/>
                <a:cs typeface="Arial"/>
              </a:rPr>
              <a:t>fm</a:t>
            </a:r>
            <a:endParaRPr sz="7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59988" y="868739"/>
            <a:ext cx="1744980" cy="662940"/>
          </a:xfrm>
          <a:prstGeom prst="rect">
            <a:avLst/>
          </a:prstGeom>
        </p:spPr>
        <p:txBody>
          <a:bodyPr wrap="square" lIns="0" tIns="679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dirty="0" sz="750" spc="5" b="1">
                <a:solidFill>
                  <a:srgbClr val="23112A"/>
                </a:solidFill>
                <a:latin typeface="Arial"/>
                <a:cs typeface="Arial"/>
              </a:rPr>
              <a:t>It </a:t>
            </a:r>
            <a:r>
              <a:rPr dirty="0" sz="750" spc="35" b="1">
                <a:solidFill>
                  <a:srgbClr val="0A080A"/>
                </a:solidFill>
                <a:latin typeface="Arial"/>
                <a:cs typeface="Arial"/>
              </a:rPr>
              <a:t>e</a:t>
            </a:r>
            <a:r>
              <a:rPr dirty="0" sz="750" spc="35" b="1">
                <a:solidFill>
                  <a:srgbClr val="23112A"/>
                </a:solidFill>
                <a:latin typeface="Arial"/>
                <a:cs typeface="Arial"/>
              </a:rPr>
              <a:t>m</a:t>
            </a:r>
            <a:endParaRPr sz="750">
              <a:latin typeface="Arial"/>
              <a:cs typeface="Arial"/>
            </a:endParaRPr>
          </a:p>
          <a:p>
            <a:pPr marL="13335">
              <a:lnSpc>
                <a:spcPct val="100000"/>
              </a:lnSpc>
              <a:spcBef>
                <a:spcPts val="380"/>
              </a:spcBef>
            </a:pPr>
            <a:r>
              <a:rPr dirty="0" sz="650" spc="-20">
                <a:solidFill>
                  <a:srgbClr val="0F1F46"/>
                </a:solidFill>
                <a:latin typeface="Arial"/>
                <a:cs typeface="Arial"/>
              </a:rPr>
              <a:t>J</a:t>
            </a:r>
            <a:r>
              <a:rPr dirty="0" sz="650" spc="-20">
                <a:solidFill>
                  <a:srgbClr val="382638"/>
                </a:solidFill>
                <a:latin typeface="Arial"/>
                <a:cs typeface="Arial"/>
              </a:rPr>
              <a:t>ob </a:t>
            </a:r>
            <a:r>
              <a:rPr dirty="0" sz="650" spc="-30">
                <a:solidFill>
                  <a:srgbClr val="382638"/>
                </a:solidFill>
                <a:latin typeface="Arial"/>
                <a:cs typeface="Arial"/>
              </a:rPr>
              <a:t>s </a:t>
            </a:r>
            <a:r>
              <a:rPr dirty="0" sz="650" spc="20">
                <a:solidFill>
                  <a:srgbClr val="23112A"/>
                </a:solidFill>
                <a:latin typeface="Arial"/>
                <a:cs typeface="Arial"/>
              </a:rPr>
              <a:t>E</a:t>
            </a:r>
            <a:r>
              <a:rPr dirty="0" sz="650" spc="20">
                <a:solidFill>
                  <a:srgbClr val="4D4452"/>
                </a:solidFill>
                <a:latin typeface="Arial"/>
                <a:cs typeface="Arial"/>
              </a:rPr>
              <a:t>ff </a:t>
            </a:r>
            <a:r>
              <a:rPr dirty="0" sz="650" spc="50">
                <a:solidFill>
                  <a:srgbClr val="23112A"/>
                </a:solidFill>
                <a:latin typeface="Arial"/>
                <a:cs typeface="Arial"/>
              </a:rPr>
              <a:t>e</a:t>
            </a:r>
            <a:r>
              <a:rPr dirty="0" sz="650" spc="50">
                <a:solidFill>
                  <a:srgbClr val="36425B"/>
                </a:solidFill>
                <a:latin typeface="Arial"/>
                <a:cs typeface="Arial"/>
              </a:rPr>
              <a:t>ct</a:t>
            </a:r>
            <a:r>
              <a:rPr dirty="0" sz="650" spc="50">
                <a:solidFill>
                  <a:srgbClr val="23112A"/>
                </a:solidFill>
                <a:latin typeface="Arial"/>
                <a:cs typeface="Arial"/>
              </a:rPr>
              <a:t>i</a:t>
            </a:r>
            <a:r>
              <a:rPr dirty="0" sz="650" spc="50">
                <a:solidFill>
                  <a:srgbClr val="36425B"/>
                </a:solidFill>
                <a:latin typeface="Arial"/>
                <a:cs typeface="Arial"/>
              </a:rPr>
              <a:t>v</a:t>
            </a:r>
            <a:r>
              <a:rPr dirty="0" sz="650" spc="50">
                <a:solidFill>
                  <a:srgbClr val="23112A"/>
                </a:solidFill>
                <a:latin typeface="Arial"/>
                <a:cs typeface="Arial"/>
              </a:rPr>
              <a:t>e </a:t>
            </a:r>
            <a:r>
              <a:rPr dirty="0" sz="650" spc="40">
                <a:solidFill>
                  <a:srgbClr val="0F1F46"/>
                </a:solidFill>
                <a:latin typeface="Arial"/>
                <a:cs typeface="Arial"/>
              </a:rPr>
              <a:t>D</a:t>
            </a:r>
            <a:r>
              <a:rPr dirty="0" sz="650" spc="40">
                <a:solidFill>
                  <a:srgbClr val="23112A"/>
                </a:solidFill>
                <a:latin typeface="Arial"/>
                <a:cs typeface="Arial"/>
              </a:rPr>
              <a:t>a</a:t>
            </a:r>
            <a:r>
              <a:rPr dirty="0" sz="650" spc="40">
                <a:solidFill>
                  <a:srgbClr val="4D4452"/>
                </a:solidFill>
                <a:latin typeface="Arial"/>
                <a:cs typeface="Arial"/>
              </a:rPr>
              <a:t>t </a:t>
            </a:r>
            <a:r>
              <a:rPr dirty="0" sz="650" spc="10">
                <a:solidFill>
                  <a:srgbClr val="23112A"/>
                </a:solidFill>
                <a:latin typeface="Arial"/>
                <a:cs typeface="Arial"/>
              </a:rPr>
              <a:t>e: </a:t>
            </a:r>
            <a:r>
              <a:rPr dirty="0" sz="650" spc="25">
                <a:solidFill>
                  <a:srgbClr val="4D4452"/>
                </a:solidFill>
                <a:latin typeface="Arial"/>
                <a:cs typeface="Arial"/>
              </a:rPr>
              <a:t>MM/ </a:t>
            </a:r>
            <a:r>
              <a:rPr dirty="0" sz="650" spc="40">
                <a:solidFill>
                  <a:srgbClr val="0F1F46"/>
                </a:solidFill>
                <a:latin typeface="Arial"/>
                <a:cs typeface="Arial"/>
              </a:rPr>
              <a:t>D</a:t>
            </a:r>
            <a:r>
              <a:rPr dirty="0" sz="650" spc="40">
                <a:solidFill>
                  <a:srgbClr val="4D4452"/>
                </a:solidFill>
                <a:latin typeface="Arial"/>
                <a:cs typeface="Arial"/>
              </a:rPr>
              <a:t>D</a:t>
            </a:r>
            <a:r>
              <a:rPr dirty="0" sz="650" spc="-95">
                <a:solidFill>
                  <a:srgbClr val="4D4452"/>
                </a:solidFill>
                <a:latin typeface="Arial"/>
                <a:cs typeface="Arial"/>
              </a:rPr>
              <a:t> </a:t>
            </a:r>
            <a:r>
              <a:rPr dirty="0" sz="650" spc="35">
                <a:solidFill>
                  <a:srgbClr val="382638"/>
                </a:solidFill>
                <a:latin typeface="Arial"/>
                <a:cs typeface="Arial"/>
              </a:rPr>
              <a:t>/YYYY</a:t>
            </a:r>
            <a:r>
              <a:rPr dirty="0" sz="650" spc="35">
                <a:solidFill>
                  <a:srgbClr val="FD1616"/>
                </a:solidFill>
                <a:latin typeface="Arial"/>
                <a:cs typeface="Arial"/>
              </a:rPr>
              <a:t>*</a:t>
            </a:r>
            <a:endParaRPr sz="650">
              <a:latin typeface="Arial"/>
              <a:cs typeface="Arial"/>
            </a:endParaRPr>
          </a:p>
          <a:p>
            <a:pPr marL="13335" marR="5080">
              <a:lnSpc>
                <a:spcPct val="160300"/>
              </a:lnSpc>
              <a:spcBef>
                <a:spcPts val="20"/>
              </a:spcBef>
            </a:pPr>
            <a:r>
              <a:rPr dirty="0" sz="650" spc="-20">
                <a:solidFill>
                  <a:srgbClr val="0F1F46"/>
                </a:solidFill>
                <a:latin typeface="Arial"/>
                <a:cs typeface="Arial"/>
              </a:rPr>
              <a:t>J</a:t>
            </a:r>
            <a:r>
              <a:rPr dirty="0" sz="650" spc="-20">
                <a:solidFill>
                  <a:srgbClr val="382638"/>
                </a:solidFill>
                <a:latin typeface="Arial"/>
                <a:cs typeface="Arial"/>
              </a:rPr>
              <a:t>ob</a:t>
            </a:r>
            <a:r>
              <a:rPr dirty="0" sz="650" spc="125">
                <a:solidFill>
                  <a:srgbClr val="382638"/>
                </a:solidFill>
                <a:latin typeface="Arial"/>
                <a:cs typeface="Arial"/>
              </a:rPr>
              <a:t> </a:t>
            </a:r>
            <a:r>
              <a:rPr dirty="0" sz="650" spc="-5">
                <a:solidFill>
                  <a:srgbClr val="382638"/>
                </a:solidFill>
                <a:latin typeface="Arial"/>
                <a:cs typeface="Arial"/>
              </a:rPr>
              <a:t>C</a:t>
            </a:r>
            <a:r>
              <a:rPr dirty="0" sz="650" spc="-5">
                <a:solidFill>
                  <a:srgbClr val="36425B"/>
                </a:solidFill>
                <a:latin typeface="Arial"/>
                <a:cs typeface="Arial"/>
              </a:rPr>
              <a:t>h</a:t>
            </a:r>
            <a:r>
              <a:rPr dirty="0" sz="650" spc="-45">
                <a:solidFill>
                  <a:srgbClr val="36425B"/>
                </a:solidFill>
                <a:latin typeface="Arial"/>
                <a:cs typeface="Arial"/>
              </a:rPr>
              <a:t> </a:t>
            </a:r>
            <a:r>
              <a:rPr dirty="0" sz="650" spc="20">
                <a:solidFill>
                  <a:srgbClr val="23112A"/>
                </a:solidFill>
                <a:latin typeface="Arial"/>
                <a:cs typeface="Arial"/>
              </a:rPr>
              <a:t>a</a:t>
            </a:r>
            <a:r>
              <a:rPr dirty="0" sz="650" spc="20">
                <a:solidFill>
                  <a:srgbClr val="36425B"/>
                </a:solidFill>
                <a:latin typeface="Arial"/>
                <a:cs typeface="Arial"/>
              </a:rPr>
              <a:t>n</a:t>
            </a:r>
            <a:r>
              <a:rPr dirty="0" sz="650" spc="-90">
                <a:solidFill>
                  <a:srgbClr val="36425B"/>
                </a:solidFill>
                <a:latin typeface="Arial"/>
                <a:cs typeface="Arial"/>
              </a:rPr>
              <a:t> </a:t>
            </a:r>
            <a:r>
              <a:rPr dirty="0" sz="650" spc="15">
                <a:solidFill>
                  <a:srgbClr val="382638"/>
                </a:solidFill>
                <a:latin typeface="Arial"/>
                <a:cs typeface="Arial"/>
              </a:rPr>
              <a:t>ge</a:t>
            </a:r>
            <a:r>
              <a:rPr dirty="0" sz="650" spc="170">
                <a:solidFill>
                  <a:srgbClr val="382638"/>
                </a:solidFill>
                <a:latin typeface="Arial"/>
                <a:cs typeface="Arial"/>
              </a:rPr>
              <a:t> </a:t>
            </a:r>
            <a:r>
              <a:rPr dirty="0" sz="650" spc="30">
                <a:solidFill>
                  <a:srgbClr val="0F1F46"/>
                </a:solidFill>
                <a:latin typeface="Arial"/>
                <a:cs typeface="Arial"/>
              </a:rPr>
              <a:t>R</a:t>
            </a:r>
            <a:r>
              <a:rPr dirty="0" sz="650" spc="30">
                <a:solidFill>
                  <a:srgbClr val="23112A"/>
                </a:solidFill>
                <a:latin typeface="Arial"/>
                <a:cs typeface="Arial"/>
              </a:rPr>
              <a:t>easo</a:t>
            </a:r>
            <a:r>
              <a:rPr dirty="0" sz="650" spc="-85">
                <a:solidFill>
                  <a:srgbClr val="23112A"/>
                </a:solidFill>
                <a:latin typeface="Arial"/>
                <a:cs typeface="Arial"/>
              </a:rPr>
              <a:t> </a:t>
            </a:r>
            <a:r>
              <a:rPr dirty="0" sz="650" spc="-10">
                <a:solidFill>
                  <a:srgbClr val="36425B"/>
                </a:solidFill>
                <a:latin typeface="Arial"/>
                <a:cs typeface="Arial"/>
              </a:rPr>
              <a:t>n</a:t>
            </a:r>
            <a:r>
              <a:rPr dirty="0" sz="650" spc="-50">
                <a:solidFill>
                  <a:srgbClr val="36425B"/>
                </a:solidFill>
                <a:latin typeface="Arial"/>
                <a:cs typeface="Arial"/>
              </a:rPr>
              <a:t> </a:t>
            </a:r>
            <a:r>
              <a:rPr dirty="0" sz="650" spc="-5">
                <a:solidFill>
                  <a:srgbClr val="542F2B"/>
                </a:solidFill>
                <a:latin typeface="Arial"/>
                <a:cs typeface="Arial"/>
              </a:rPr>
              <a:t>:</a:t>
            </a:r>
            <a:r>
              <a:rPr dirty="0" sz="650" spc="25">
                <a:solidFill>
                  <a:srgbClr val="542F2B"/>
                </a:solidFill>
                <a:latin typeface="Arial"/>
                <a:cs typeface="Arial"/>
              </a:rPr>
              <a:t> </a:t>
            </a:r>
            <a:r>
              <a:rPr dirty="0" sz="650" spc="-5">
                <a:solidFill>
                  <a:srgbClr val="FD1616"/>
                </a:solidFill>
                <a:latin typeface="Arial"/>
                <a:cs typeface="Arial"/>
              </a:rPr>
              <a:t>*</a:t>
            </a:r>
            <a:r>
              <a:rPr dirty="0" sz="650" spc="55">
                <a:solidFill>
                  <a:srgbClr val="FD1616"/>
                </a:solidFill>
                <a:latin typeface="Arial"/>
                <a:cs typeface="Arial"/>
              </a:rPr>
              <a:t> </a:t>
            </a:r>
            <a:r>
              <a:rPr dirty="0" sz="650" spc="-5">
                <a:solidFill>
                  <a:srgbClr val="382638"/>
                </a:solidFill>
                <a:latin typeface="Arial"/>
                <a:cs typeface="Arial"/>
              </a:rPr>
              <a:t>(</a:t>
            </a:r>
            <a:r>
              <a:rPr dirty="0" sz="650" spc="-114">
                <a:solidFill>
                  <a:srgbClr val="382638"/>
                </a:solidFill>
                <a:latin typeface="Arial"/>
                <a:cs typeface="Arial"/>
              </a:rPr>
              <a:t> </a:t>
            </a:r>
            <a:r>
              <a:rPr dirty="0" sz="650" spc="-10">
                <a:solidFill>
                  <a:srgbClr val="4D4452"/>
                </a:solidFill>
                <a:latin typeface="Arial"/>
                <a:cs typeface="Arial"/>
              </a:rPr>
              <a:t>N</a:t>
            </a:r>
            <a:r>
              <a:rPr dirty="0" sz="650" spc="-90">
                <a:solidFill>
                  <a:srgbClr val="4D4452"/>
                </a:solidFill>
                <a:latin typeface="Arial"/>
                <a:cs typeface="Arial"/>
              </a:rPr>
              <a:t> </a:t>
            </a:r>
            <a:r>
              <a:rPr dirty="0" sz="650" spc="-10">
                <a:solidFill>
                  <a:srgbClr val="382638"/>
                </a:solidFill>
                <a:latin typeface="Arial"/>
                <a:cs typeface="Arial"/>
              </a:rPr>
              <a:t>o</a:t>
            </a:r>
            <a:r>
              <a:rPr dirty="0" sz="650" spc="-95">
                <a:solidFill>
                  <a:srgbClr val="382638"/>
                </a:solidFill>
                <a:latin typeface="Arial"/>
                <a:cs typeface="Arial"/>
              </a:rPr>
              <a:t> </a:t>
            </a:r>
            <a:r>
              <a:rPr dirty="0" sz="650" spc="-5">
                <a:solidFill>
                  <a:srgbClr val="36425B"/>
                </a:solidFill>
                <a:latin typeface="Arial"/>
                <a:cs typeface="Arial"/>
              </a:rPr>
              <a:t>t </a:t>
            </a:r>
            <a:r>
              <a:rPr dirty="0" sz="650" spc="20">
                <a:solidFill>
                  <a:srgbClr val="23112A"/>
                </a:solidFill>
                <a:latin typeface="Arial"/>
                <a:cs typeface="Arial"/>
              </a:rPr>
              <a:t>E</a:t>
            </a:r>
            <a:r>
              <a:rPr dirty="0" sz="650" spc="20">
                <a:solidFill>
                  <a:srgbClr val="36425B"/>
                </a:solidFill>
                <a:latin typeface="Arial"/>
                <a:cs typeface="Arial"/>
              </a:rPr>
              <a:t>nt</a:t>
            </a:r>
            <a:r>
              <a:rPr dirty="0" sz="650" spc="-10">
                <a:solidFill>
                  <a:srgbClr val="36425B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23112A"/>
                </a:solidFill>
                <a:latin typeface="Arial"/>
                <a:cs typeface="Arial"/>
              </a:rPr>
              <a:t>era</a:t>
            </a:r>
            <a:r>
              <a:rPr dirty="0" sz="650" spc="-95">
                <a:solidFill>
                  <a:srgbClr val="23112A"/>
                </a:solidFill>
                <a:latin typeface="Arial"/>
                <a:cs typeface="Arial"/>
              </a:rPr>
              <a:t> </a:t>
            </a:r>
            <a:r>
              <a:rPr dirty="0" sz="650" spc="20">
                <a:solidFill>
                  <a:srgbClr val="23112A"/>
                </a:solidFill>
                <a:latin typeface="Arial"/>
                <a:cs typeface="Arial"/>
              </a:rPr>
              <a:t>ble</a:t>
            </a:r>
            <a:r>
              <a:rPr dirty="0" sz="650" spc="-120">
                <a:solidFill>
                  <a:srgbClr val="23112A"/>
                </a:solidFill>
                <a:latin typeface="Arial"/>
                <a:cs typeface="Arial"/>
              </a:rPr>
              <a:t> </a:t>
            </a:r>
            <a:r>
              <a:rPr dirty="0" sz="650" spc="15">
                <a:solidFill>
                  <a:srgbClr val="36425B"/>
                </a:solidFill>
                <a:latin typeface="Arial"/>
                <a:cs typeface="Arial"/>
              </a:rPr>
              <a:t>)  </a:t>
            </a:r>
            <a:r>
              <a:rPr dirty="0" sz="650" spc="-20">
                <a:solidFill>
                  <a:srgbClr val="0F1F46"/>
                </a:solidFill>
                <a:latin typeface="Arial"/>
                <a:cs typeface="Arial"/>
              </a:rPr>
              <a:t>J</a:t>
            </a:r>
            <a:r>
              <a:rPr dirty="0" sz="650" spc="-20">
                <a:solidFill>
                  <a:srgbClr val="382638"/>
                </a:solidFill>
                <a:latin typeface="Arial"/>
                <a:cs typeface="Arial"/>
              </a:rPr>
              <a:t>ob </a:t>
            </a:r>
            <a:r>
              <a:rPr dirty="0" sz="650" spc="-35">
                <a:solidFill>
                  <a:srgbClr val="23112A"/>
                </a:solidFill>
                <a:latin typeface="Arial"/>
                <a:cs typeface="Arial"/>
              </a:rPr>
              <a:t>S </a:t>
            </a:r>
            <a:r>
              <a:rPr dirty="0" sz="650" spc="-15">
                <a:solidFill>
                  <a:srgbClr val="36425B"/>
                </a:solidFill>
                <a:latin typeface="Arial"/>
                <a:cs typeface="Arial"/>
              </a:rPr>
              <a:t>t </a:t>
            </a:r>
            <a:r>
              <a:rPr dirty="0" sz="650" spc="20">
                <a:solidFill>
                  <a:srgbClr val="23112A"/>
                </a:solidFill>
                <a:latin typeface="Arial"/>
                <a:cs typeface="Arial"/>
              </a:rPr>
              <a:t>a</a:t>
            </a:r>
            <a:r>
              <a:rPr dirty="0" sz="650" spc="20">
                <a:solidFill>
                  <a:srgbClr val="36425B"/>
                </a:solidFill>
                <a:latin typeface="Arial"/>
                <a:cs typeface="Arial"/>
              </a:rPr>
              <a:t>t </a:t>
            </a:r>
            <a:r>
              <a:rPr dirty="0" sz="650" spc="20">
                <a:solidFill>
                  <a:srgbClr val="59595D"/>
                </a:solidFill>
                <a:latin typeface="Arial"/>
                <a:cs typeface="Arial"/>
              </a:rPr>
              <a:t>u </a:t>
            </a:r>
            <a:r>
              <a:rPr dirty="0" sz="650" spc="50">
                <a:solidFill>
                  <a:srgbClr val="23112A"/>
                </a:solidFill>
                <a:latin typeface="Arial"/>
                <a:cs typeface="Arial"/>
              </a:rPr>
              <a:t>s</a:t>
            </a:r>
            <a:r>
              <a:rPr dirty="0" sz="650" spc="50">
                <a:solidFill>
                  <a:srgbClr val="542F2B"/>
                </a:solidFill>
                <a:latin typeface="Arial"/>
                <a:cs typeface="Arial"/>
              </a:rPr>
              <a:t>: </a:t>
            </a:r>
            <a:r>
              <a:rPr dirty="0" sz="650" spc="15">
                <a:solidFill>
                  <a:srgbClr val="FD1616"/>
                </a:solidFill>
                <a:latin typeface="Arial"/>
                <a:cs typeface="Arial"/>
              </a:rPr>
              <a:t>* </a:t>
            </a:r>
            <a:r>
              <a:rPr dirty="0" sz="650" spc="50">
                <a:solidFill>
                  <a:srgbClr val="59595D"/>
                </a:solidFill>
                <a:latin typeface="Arial"/>
                <a:cs typeface="Arial"/>
              </a:rPr>
              <a:t>(</a:t>
            </a:r>
            <a:r>
              <a:rPr dirty="0" sz="650" spc="50">
                <a:solidFill>
                  <a:srgbClr val="36425B"/>
                </a:solidFill>
                <a:latin typeface="Arial"/>
                <a:cs typeface="Arial"/>
              </a:rPr>
              <a:t>N</a:t>
            </a:r>
            <a:r>
              <a:rPr dirty="0" sz="650" spc="50">
                <a:solidFill>
                  <a:srgbClr val="382638"/>
                </a:solidFill>
                <a:latin typeface="Arial"/>
                <a:cs typeface="Arial"/>
              </a:rPr>
              <a:t>o</a:t>
            </a:r>
            <a:r>
              <a:rPr dirty="0" sz="650" spc="50">
                <a:solidFill>
                  <a:srgbClr val="59595D"/>
                </a:solidFill>
                <a:latin typeface="Arial"/>
                <a:cs typeface="Arial"/>
              </a:rPr>
              <a:t>t </a:t>
            </a:r>
            <a:r>
              <a:rPr dirty="0" sz="650" spc="10">
                <a:solidFill>
                  <a:srgbClr val="382638"/>
                </a:solidFill>
                <a:latin typeface="Arial"/>
                <a:cs typeface="Arial"/>
              </a:rPr>
              <a:t>E</a:t>
            </a:r>
            <a:r>
              <a:rPr dirty="0" sz="650" spc="10">
                <a:solidFill>
                  <a:srgbClr val="36425B"/>
                </a:solidFill>
                <a:latin typeface="Arial"/>
                <a:cs typeface="Arial"/>
              </a:rPr>
              <a:t>nt </a:t>
            </a:r>
            <a:r>
              <a:rPr dirty="0" sz="650" spc="10">
                <a:solidFill>
                  <a:srgbClr val="23112A"/>
                </a:solidFill>
                <a:latin typeface="Arial"/>
                <a:cs typeface="Arial"/>
              </a:rPr>
              <a:t>e</a:t>
            </a:r>
            <a:r>
              <a:rPr dirty="0" sz="650" spc="10">
                <a:solidFill>
                  <a:srgbClr val="36425B"/>
                </a:solidFill>
                <a:latin typeface="Arial"/>
                <a:cs typeface="Arial"/>
              </a:rPr>
              <a:t>ra </a:t>
            </a:r>
            <a:r>
              <a:rPr dirty="0" sz="650">
                <a:solidFill>
                  <a:srgbClr val="382638"/>
                </a:solidFill>
                <a:latin typeface="Arial"/>
                <a:cs typeface="Arial"/>
              </a:rPr>
              <a:t>ble</a:t>
            </a:r>
            <a:r>
              <a:rPr dirty="0" sz="650" spc="-114">
                <a:solidFill>
                  <a:srgbClr val="382638"/>
                </a:solidFill>
                <a:latin typeface="Arial"/>
                <a:cs typeface="Arial"/>
              </a:rPr>
              <a:t> </a:t>
            </a:r>
            <a:r>
              <a:rPr dirty="0" sz="650">
                <a:solidFill>
                  <a:srgbClr val="36425B"/>
                </a:solidFill>
                <a:latin typeface="Arial"/>
                <a:cs typeface="Arial"/>
              </a:rPr>
              <a:t>)</a:t>
            </a:r>
            <a:endParaRPr sz="65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991942" y="1307903"/>
            <a:ext cx="10350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5">
                <a:solidFill>
                  <a:srgbClr val="ACAEAF"/>
                </a:solidFill>
                <a:latin typeface="Times New Roman"/>
                <a:cs typeface="Times New Roman"/>
              </a:rPr>
              <a:t>--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016321" y="1413246"/>
            <a:ext cx="73025" cy="117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5" b="1">
                <a:solidFill>
                  <a:srgbClr val="23112A"/>
                </a:solidFill>
                <a:latin typeface="Arial"/>
                <a:cs typeface="Arial"/>
              </a:rPr>
              <a:t>T</a:t>
            </a:r>
            <a:endParaRPr sz="6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51747" y="1675840"/>
            <a:ext cx="1028700" cy="117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5" b="1">
                <a:solidFill>
                  <a:srgbClr val="0A080A"/>
                </a:solidFill>
                <a:latin typeface="Arial"/>
                <a:cs typeface="Arial"/>
              </a:rPr>
              <a:t>D </a:t>
            </a:r>
            <a:r>
              <a:rPr dirty="0" sz="600" b="1">
                <a:solidFill>
                  <a:srgbClr val="0A080A"/>
                </a:solidFill>
                <a:latin typeface="Arial"/>
                <a:cs typeface="Arial"/>
              </a:rPr>
              <a:t>n. </a:t>
            </a:r>
            <a:r>
              <a:rPr dirty="0" sz="600" spc="-45" b="1">
                <a:solidFill>
                  <a:srgbClr val="0A080A"/>
                </a:solidFill>
                <a:latin typeface="Arial"/>
                <a:cs typeface="Arial"/>
              </a:rPr>
              <a:t>1 </a:t>
            </a:r>
            <a:r>
              <a:rPr dirty="0" sz="600" spc="-5" b="1">
                <a:solidFill>
                  <a:srgbClr val="0A080A"/>
                </a:solidFill>
                <a:latin typeface="Arial"/>
                <a:cs typeface="Arial"/>
              </a:rPr>
              <a:t>•</a:t>
            </a:r>
            <a:r>
              <a:rPr dirty="0" sz="600" spc="-5" b="1">
                <a:solidFill>
                  <a:srgbClr val="23112A"/>
                </a:solidFill>
                <a:latin typeface="Arial"/>
                <a:cs typeface="Arial"/>
              </a:rPr>
              <a:t>•</a:t>
            </a:r>
            <a:r>
              <a:rPr dirty="0" sz="600" spc="-5" b="1">
                <a:solidFill>
                  <a:srgbClr val="0A080A"/>
                </a:solidFill>
                <a:latin typeface="Arial"/>
                <a:cs typeface="Arial"/>
              </a:rPr>
              <a:t>= </a:t>
            </a:r>
            <a:r>
              <a:rPr dirty="0" sz="600" spc="-20" b="1">
                <a:solidFill>
                  <a:srgbClr val="0A080A"/>
                </a:solidFill>
                <a:latin typeface="Arial"/>
                <a:cs typeface="Arial"/>
              </a:rPr>
              <a:t>- - </a:t>
            </a:r>
            <a:r>
              <a:rPr dirty="0" sz="600" spc="-35" b="1">
                <a:solidFill>
                  <a:srgbClr val="0A080A"/>
                </a:solidFill>
                <a:latin typeface="Arial"/>
                <a:cs typeface="Arial"/>
              </a:rPr>
              <a:t>n </a:t>
            </a:r>
            <a:r>
              <a:rPr dirty="0" sz="600" spc="-10" b="1">
                <a:solidFill>
                  <a:srgbClr val="0A080A"/>
                </a:solidFill>
                <a:latin typeface="Arial"/>
                <a:cs typeface="Arial"/>
              </a:rPr>
              <a:t>1</a:t>
            </a:r>
            <a:r>
              <a:rPr dirty="0" sz="450" spc="-10">
                <a:solidFill>
                  <a:srgbClr val="0A080A"/>
                </a:solidFill>
                <a:latin typeface="Arial"/>
                <a:cs typeface="Arial"/>
              </a:rPr>
              <a:t>■ </a:t>
            </a:r>
            <a:r>
              <a:rPr dirty="0" sz="450" spc="-35" b="1">
                <a:solidFill>
                  <a:srgbClr val="0A080A"/>
                </a:solidFill>
                <a:latin typeface="Arial"/>
                <a:cs typeface="Arial"/>
              </a:rPr>
              <a:t>- </a:t>
            </a:r>
            <a:r>
              <a:rPr dirty="0" sz="450" spc="5">
                <a:solidFill>
                  <a:srgbClr val="23112A"/>
                </a:solidFill>
                <a:latin typeface="Arial"/>
                <a:cs typeface="Arial"/>
              </a:rPr>
              <a:t>■</a:t>
            </a:r>
            <a:r>
              <a:rPr dirty="0" sz="450" spc="-95">
                <a:solidFill>
                  <a:srgbClr val="23112A"/>
                </a:solidFill>
                <a:latin typeface="Arial"/>
                <a:cs typeface="Arial"/>
              </a:rPr>
              <a:t> </a:t>
            </a:r>
            <a:r>
              <a:rPr dirty="0" sz="600" spc="-5" b="1">
                <a:solidFill>
                  <a:srgbClr val="0A080A"/>
                </a:solidFill>
                <a:latin typeface="Arial"/>
                <a:cs typeface="Arial"/>
              </a:rPr>
              <a:t>1.a.</a:t>
            </a:r>
            <a:endParaRPr sz="6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42885" y="1955991"/>
            <a:ext cx="2708910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2160270" algn="l"/>
              </a:tabLst>
            </a:pPr>
            <a:r>
              <a:rPr dirty="0" sz="750" spc="20" b="1">
                <a:solidFill>
                  <a:srgbClr val="23112A"/>
                </a:solidFill>
                <a:latin typeface="Arial"/>
                <a:cs typeface="Arial"/>
              </a:rPr>
              <a:t>pp</a:t>
            </a:r>
            <a:r>
              <a:rPr dirty="0" sz="750" spc="20" b="1">
                <a:solidFill>
                  <a:srgbClr val="0A080A"/>
                </a:solidFill>
                <a:latin typeface="Arial"/>
                <a:cs typeface="Arial"/>
              </a:rPr>
              <a:t>ro </a:t>
            </a:r>
            <a:r>
              <a:rPr dirty="0" sz="750" spc="-35" b="1">
                <a:solidFill>
                  <a:srgbClr val="0A080A"/>
                </a:solidFill>
                <a:latin typeface="Arial"/>
                <a:cs typeface="Arial"/>
              </a:rPr>
              <a:t>va</a:t>
            </a:r>
            <a:r>
              <a:rPr dirty="0" sz="750" spc="-35" b="1">
                <a:solidFill>
                  <a:srgbClr val="23112A"/>
                </a:solidFill>
                <a:latin typeface="Arial"/>
                <a:cs typeface="Arial"/>
              </a:rPr>
              <a:t>l</a:t>
            </a:r>
            <a:r>
              <a:rPr dirty="0" sz="750" spc="-35" b="1">
                <a:solidFill>
                  <a:srgbClr val="57A3ED"/>
                </a:solidFill>
                <a:latin typeface="Arial"/>
                <a:cs typeface="Arial"/>
              </a:rPr>
              <a:t>l</a:t>
            </a:r>
            <a:r>
              <a:rPr dirty="0" sz="750" spc="-90" b="1">
                <a:solidFill>
                  <a:srgbClr val="57A3ED"/>
                </a:solidFill>
                <a:latin typeface="Arial"/>
                <a:cs typeface="Arial"/>
              </a:rPr>
              <a:t> </a:t>
            </a:r>
            <a:r>
              <a:rPr dirty="0" sz="750" spc="-245" b="1">
                <a:solidFill>
                  <a:srgbClr val="23112A"/>
                </a:solidFill>
                <a:latin typeface="Arial"/>
                <a:cs typeface="Arial"/>
              </a:rPr>
              <a:t>L</a:t>
            </a:r>
            <a:r>
              <a:rPr dirty="0" sz="750" spc="45" b="1">
                <a:solidFill>
                  <a:srgbClr val="23112A"/>
                </a:solidFill>
                <a:latin typeface="Arial"/>
                <a:cs typeface="Arial"/>
              </a:rPr>
              <a:t> </a:t>
            </a:r>
            <a:r>
              <a:rPr dirty="0" sz="750" spc="-225" b="1">
                <a:solidFill>
                  <a:srgbClr val="0A080A"/>
                </a:solidFill>
                <a:latin typeface="Arial"/>
                <a:cs typeface="Arial"/>
              </a:rPr>
              <a:t>e</a:t>
            </a:r>
            <a:r>
              <a:rPr dirty="0" sz="750" spc="75" b="1">
                <a:solidFill>
                  <a:srgbClr val="0A080A"/>
                </a:solidFill>
                <a:latin typeface="Arial"/>
                <a:cs typeface="Arial"/>
              </a:rPr>
              <a:t> </a:t>
            </a:r>
            <a:r>
              <a:rPr dirty="0" sz="750" spc="-225" b="1">
                <a:solidFill>
                  <a:srgbClr val="23112A"/>
                </a:solidFill>
                <a:latin typeface="Arial"/>
                <a:cs typeface="Arial"/>
              </a:rPr>
              <a:t>v</a:t>
            </a:r>
            <a:r>
              <a:rPr dirty="0" sz="750" spc="35" b="1">
                <a:solidFill>
                  <a:srgbClr val="23112A"/>
                </a:solidFill>
                <a:latin typeface="Arial"/>
                <a:cs typeface="Arial"/>
              </a:rPr>
              <a:t> </a:t>
            </a:r>
            <a:r>
              <a:rPr dirty="0" sz="750" spc="-170" b="1">
                <a:solidFill>
                  <a:srgbClr val="0A080A"/>
                </a:solidFill>
                <a:latin typeface="Arial"/>
                <a:cs typeface="Arial"/>
              </a:rPr>
              <a:t>el      </a:t>
            </a:r>
            <a:r>
              <a:rPr dirty="0" sz="750" spc="-135" b="1">
                <a:solidFill>
                  <a:srgbClr val="0A080A"/>
                </a:solidFill>
                <a:latin typeface="Arial"/>
                <a:cs typeface="Arial"/>
              </a:rPr>
              <a:t> </a:t>
            </a:r>
            <a:r>
              <a:rPr dirty="0" sz="750" spc="-114" b="1">
                <a:solidFill>
                  <a:srgbClr val="57A3ED"/>
                </a:solidFill>
                <a:latin typeface="Arial"/>
                <a:cs typeface="Arial"/>
              </a:rPr>
              <a:t>l	</a:t>
            </a:r>
            <a:r>
              <a:rPr dirty="0" u="heavy" sz="750" spc="15" b="1">
                <a:solidFill>
                  <a:srgbClr val="23112A"/>
                </a:solidFill>
                <a:uFill>
                  <a:solidFill>
                    <a:srgbClr val="0A080A"/>
                  </a:solidFill>
                </a:uFill>
                <a:latin typeface="Arial"/>
                <a:cs typeface="Arial"/>
              </a:rPr>
              <a:t>User</a:t>
            </a:r>
            <a:r>
              <a:rPr dirty="0" u="heavy" sz="750" spc="5" b="1">
                <a:solidFill>
                  <a:srgbClr val="23112A"/>
                </a:solidFill>
                <a:uFill>
                  <a:solidFill>
                    <a:srgbClr val="0A080A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750" spc="35" b="1">
                <a:solidFill>
                  <a:srgbClr val="23112A"/>
                </a:solidFill>
                <a:uFill>
                  <a:solidFill>
                    <a:srgbClr val="0A080A"/>
                  </a:solidFill>
                </a:uFill>
                <a:latin typeface="Arial"/>
                <a:cs typeface="Arial"/>
              </a:rPr>
              <a:t>Nam</a:t>
            </a:r>
            <a:r>
              <a:rPr dirty="0" u="heavy" sz="750" spc="35" b="1">
                <a:solidFill>
                  <a:srgbClr val="0A080A"/>
                </a:solidFill>
                <a:uFill>
                  <a:solidFill>
                    <a:srgbClr val="0A080A"/>
                  </a:solidFill>
                </a:uFill>
                <a:latin typeface="Arial"/>
                <a:cs typeface="Arial"/>
              </a:rPr>
              <a:t>e</a:t>
            </a:r>
            <a:endParaRPr sz="75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62863" y="2021894"/>
            <a:ext cx="2720340" cy="178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23465" algn="l"/>
              </a:tabLst>
            </a:pPr>
            <a:r>
              <a:rPr dirty="0" sz="650" spc="-345">
                <a:solidFill>
                  <a:srgbClr val="828282"/>
                </a:solidFill>
                <a:latin typeface="Times New Roman"/>
                <a:cs typeface="Times New Roman"/>
              </a:rPr>
              <a:t>_</a:t>
            </a:r>
            <a:r>
              <a:rPr dirty="0" sz="650" spc="15">
                <a:solidFill>
                  <a:srgbClr val="B34934"/>
                </a:solidFill>
                <a:latin typeface="Times New Roman"/>
                <a:cs typeface="Times New Roman"/>
              </a:rPr>
              <a:t>,</a:t>
            </a:r>
            <a:r>
              <a:rPr dirty="0" sz="650" spc="-90">
                <a:solidFill>
                  <a:srgbClr val="B34934"/>
                </a:solidFill>
                <a:latin typeface="Times New Roman"/>
                <a:cs typeface="Times New Roman"/>
              </a:rPr>
              <a:t> </a:t>
            </a:r>
            <a:r>
              <a:rPr dirty="0" sz="650" spc="-75">
                <a:solidFill>
                  <a:srgbClr val="ACAEAF"/>
                </a:solidFill>
                <a:latin typeface="Times New Roman"/>
                <a:cs typeface="Times New Roman"/>
              </a:rPr>
              <a:t>_</a:t>
            </a:r>
            <a:r>
              <a:rPr dirty="0" sz="650" spc="40">
                <a:solidFill>
                  <a:srgbClr val="ACAEAF"/>
                </a:solidFill>
                <a:latin typeface="Times New Roman"/>
                <a:cs typeface="Times New Roman"/>
              </a:rPr>
              <a:t> </a:t>
            </a:r>
            <a:r>
              <a:rPr dirty="0" sz="650" spc="-310">
                <a:solidFill>
                  <a:srgbClr val="23112A"/>
                </a:solidFill>
                <a:latin typeface="Times New Roman"/>
                <a:cs typeface="Times New Roman"/>
              </a:rPr>
              <a:t>9</a:t>
            </a:r>
            <a:r>
              <a:rPr dirty="0" sz="650" spc="-90">
                <a:solidFill>
                  <a:srgbClr val="ACAEAF"/>
                </a:solidFill>
                <a:latin typeface="Times New Roman"/>
                <a:cs typeface="Times New Roman"/>
              </a:rPr>
              <a:t>_</a:t>
            </a:r>
            <a:r>
              <a:rPr dirty="0" sz="650" spc="10">
                <a:solidFill>
                  <a:srgbClr val="ACAEAF"/>
                </a:solidFill>
                <a:latin typeface="Times New Roman"/>
                <a:cs typeface="Times New Roman"/>
              </a:rPr>
              <a:t> </a:t>
            </a:r>
            <a:r>
              <a:rPr dirty="0" sz="650" spc="-260">
                <a:solidFill>
                  <a:srgbClr val="382638"/>
                </a:solidFill>
                <a:latin typeface="Times New Roman"/>
                <a:cs typeface="Times New Roman"/>
              </a:rPr>
              <a:t>8</a:t>
            </a:r>
            <a:r>
              <a:rPr dirty="0" sz="650" spc="-150">
                <a:solidFill>
                  <a:srgbClr val="ACAEAF"/>
                </a:solidFill>
                <a:latin typeface="Times New Roman"/>
                <a:cs typeface="Times New Roman"/>
              </a:rPr>
              <a:t>_</a:t>
            </a:r>
            <a:r>
              <a:rPr dirty="0" sz="650">
                <a:solidFill>
                  <a:srgbClr val="ACAEAF"/>
                </a:solidFill>
                <a:latin typeface="Times New Roman"/>
                <a:cs typeface="Times New Roman"/>
              </a:rPr>
              <a:t>  </a:t>
            </a:r>
            <a:r>
              <a:rPr dirty="0" sz="650" spc="-250">
                <a:solidFill>
                  <a:srgbClr val="ACAEAF"/>
                </a:solidFill>
                <a:latin typeface="Arial"/>
                <a:cs typeface="Arial"/>
              </a:rPr>
              <a:t>_</a:t>
            </a:r>
            <a:r>
              <a:rPr dirty="0" sz="650" spc="-5">
                <a:solidFill>
                  <a:srgbClr val="ACAEAF"/>
                </a:solidFill>
                <a:latin typeface="Arial"/>
                <a:cs typeface="Arial"/>
              </a:rPr>
              <a:t> </a:t>
            </a:r>
            <a:r>
              <a:rPr dirty="0" sz="650" spc="-140">
                <a:solidFill>
                  <a:srgbClr val="23112A"/>
                </a:solidFill>
                <a:latin typeface="Times New Roman"/>
                <a:cs typeface="Times New Roman"/>
              </a:rPr>
              <a:t>_</a:t>
            </a:r>
            <a:r>
              <a:rPr dirty="0" sz="650" spc="-305">
                <a:solidFill>
                  <a:srgbClr val="ACAEAF"/>
                </a:solidFill>
                <a:latin typeface="Arial"/>
                <a:cs typeface="Arial"/>
              </a:rPr>
              <a:t>_</a:t>
            </a:r>
            <a:r>
              <a:rPr dirty="0" sz="650" spc="-150">
                <a:solidFill>
                  <a:srgbClr val="574672"/>
                </a:solidFill>
                <a:latin typeface="Arial"/>
                <a:cs typeface="Arial"/>
              </a:rPr>
              <a:t>(</a:t>
            </a:r>
            <a:r>
              <a:rPr dirty="0" sz="650" spc="-15">
                <a:solidFill>
                  <a:srgbClr val="574672"/>
                </a:solidFill>
                <a:latin typeface="Arial"/>
                <a:cs typeface="Arial"/>
              </a:rPr>
              <a:t> </a:t>
            </a:r>
            <a:r>
              <a:rPr dirty="0" sz="650" spc="-175">
                <a:solidFill>
                  <a:srgbClr val="382638"/>
                </a:solidFill>
                <a:latin typeface="Arial"/>
                <a:cs typeface="Arial"/>
              </a:rPr>
              <a:t>0</a:t>
            </a:r>
            <a:r>
              <a:rPr dirty="0" sz="650" spc="-50">
                <a:solidFill>
                  <a:srgbClr val="ACAEAF"/>
                </a:solidFill>
                <a:latin typeface="Arial"/>
                <a:cs typeface="Arial"/>
              </a:rPr>
              <a:t>_</a:t>
            </a:r>
            <a:r>
              <a:rPr dirty="0" sz="650" spc="-305">
                <a:solidFill>
                  <a:srgbClr val="3B184B"/>
                </a:solidFill>
                <a:latin typeface="Arial"/>
                <a:cs typeface="Arial"/>
              </a:rPr>
              <a:t>N</a:t>
            </a:r>
            <a:r>
              <a:rPr dirty="0" sz="650" spc="-75">
                <a:solidFill>
                  <a:srgbClr val="ACAEAF"/>
                </a:solidFill>
                <a:latin typeface="Arial"/>
                <a:cs typeface="Arial"/>
              </a:rPr>
              <a:t>_</a:t>
            </a:r>
            <a:r>
              <a:rPr dirty="0" sz="650" spc="-250">
                <a:solidFill>
                  <a:srgbClr val="23112A"/>
                </a:solidFill>
                <a:latin typeface="Arial"/>
                <a:cs typeface="Arial"/>
              </a:rPr>
              <a:t>E</a:t>
            </a:r>
            <a:r>
              <a:rPr dirty="0" sz="650" spc="-150">
                <a:solidFill>
                  <a:srgbClr val="ACAEAF"/>
                </a:solidFill>
                <a:latin typeface="Arial"/>
                <a:cs typeface="Arial"/>
              </a:rPr>
              <a:t>_</a:t>
            </a:r>
            <a:r>
              <a:rPr dirty="0" sz="650" spc="-175">
                <a:solidFill>
                  <a:srgbClr val="23112A"/>
                </a:solidFill>
                <a:latin typeface="Arial"/>
                <a:cs typeface="Arial"/>
              </a:rPr>
              <a:t>P</a:t>
            </a:r>
            <a:r>
              <a:rPr dirty="0" sz="650" spc="-60">
                <a:solidFill>
                  <a:srgbClr val="ACAEAF"/>
                </a:solidFill>
                <a:latin typeface="Arial"/>
                <a:cs typeface="Arial"/>
              </a:rPr>
              <a:t>_</a:t>
            </a:r>
            <a:r>
              <a:rPr dirty="0" sz="650" spc="-260">
                <a:solidFill>
                  <a:srgbClr val="382638"/>
                </a:solidFill>
                <a:latin typeface="Arial"/>
                <a:cs typeface="Arial"/>
              </a:rPr>
              <a:t>Y</a:t>
            </a:r>
            <a:r>
              <a:rPr dirty="0" sz="650" spc="-240">
                <a:solidFill>
                  <a:srgbClr val="ACAEAF"/>
                </a:solidFill>
                <a:latin typeface="Arial"/>
                <a:cs typeface="Arial"/>
              </a:rPr>
              <a:t>_</a:t>
            </a:r>
            <a:r>
              <a:rPr dirty="0" sz="650" spc="-45">
                <a:solidFill>
                  <a:srgbClr val="382638"/>
                </a:solidFill>
                <a:latin typeface="Arial"/>
                <a:cs typeface="Arial"/>
              </a:rPr>
              <a:t>l</a:t>
            </a:r>
            <a:r>
              <a:rPr dirty="0" sz="650" spc="30">
                <a:solidFill>
                  <a:srgbClr val="382638"/>
                </a:solidFill>
                <a:latin typeface="Arial"/>
                <a:cs typeface="Arial"/>
              </a:rPr>
              <a:t> </a:t>
            </a:r>
            <a:r>
              <a:rPr dirty="0" sz="650" spc="-185">
                <a:solidFill>
                  <a:srgbClr val="36425B"/>
                </a:solidFill>
                <a:latin typeface="Arial"/>
                <a:cs typeface="Arial"/>
              </a:rPr>
              <a:t>)</a:t>
            </a:r>
            <a:r>
              <a:rPr dirty="0" sz="650" spc="-45">
                <a:solidFill>
                  <a:srgbClr val="ACAEAF"/>
                </a:solidFill>
                <a:latin typeface="Arial"/>
                <a:cs typeface="Arial"/>
              </a:rPr>
              <a:t>_</a:t>
            </a:r>
            <a:r>
              <a:rPr dirty="0" sz="650" spc="-85">
                <a:solidFill>
                  <a:srgbClr val="ACAEAF"/>
                </a:solidFill>
                <a:latin typeface="Arial"/>
                <a:cs typeface="Arial"/>
              </a:rPr>
              <a:t> </a:t>
            </a:r>
            <a:r>
              <a:rPr dirty="0" sz="650" spc="-450">
                <a:solidFill>
                  <a:srgbClr val="382638"/>
                </a:solidFill>
                <a:latin typeface="Arial"/>
                <a:cs typeface="Arial"/>
              </a:rPr>
              <a:t>O</a:t>
            </a:r>
            <a:r>
              <a:rPr dirty="0" sz="650" spc="-50">
                <a:solidFill>
                  <a:srgbClr val="ACAEAF"/>
                </a:solidFill>
                <a:latin typeface="Arial"/>
                <a:cs typeface="Arial"/>
              </a:rPr>
              <a:t>_</a:t>
            </a:r>
            <a:r>
              <a:rPr dirty="0" sz="650" spc="-195">
                <a:solidFill>
                  <a:srgbClr val="23112A"/>
                </a:solidFill>
                <a:latin typeface="Arial"/>
                <a:cs typeface="Arial"/>
              </a:rPr>
              <a:t>n</a:t>
            </a:r>
            <a:r>
              <a:rPr dirty="0" sz="650" spc="-125">
                <a:solidFill>
                  <a:srgbClr val="ACAEAF"/>
                </a:solidFill>
                <a:latin typeface="Arial"/>
                <a:cs typeface="Arial"/>
              </a:rPr>
              <a:t>_</a:t>
            </a:r>
            <a:r>
              <a:rPr dirty="0" sz="650" spc="-130">
                <a:solidFill>
                  <a:srgbClr val="382638"/>
                </a:solidFill>
                <a:latin typeface="Arial"/>
                <a:cs typeface="Arial"/>
              </a:rPr>
              <a:t>e</a:t>
            </a:r>
            <a:r>
              <a:rPr dirty="0" sz="650" spc="-70">
                <a:solidFill>
                  <a:srgbClr val="ACAEAF"/>
                </a:solidFill>
                <a:latin typeface="Arial"/>
                <a:cs typeface="Arial"/>
              </a:rPr>
              <a:t>_</a:t>
            </a:r>
            <a:r>
              <a:rPr dirty="0" sz="650" spc="-40">
                <a:solidFill>
                  <a:srgbClr val="ACAEAF"/>
                </a:solidFill>
                <a:latin typeface="Arial"/>
                <a:cs typeface="Arial"/>
              </a:rPr>
              <a:t> </a:t>
            </a:r>
            <a:r>
              <a:rPr dirty="0" sz="650" spc="-355">
                <a:solidFill>
                  <a:srgbClr val="23112A"/>
                </a:solidFill>
                <a:latin typeface="Arial"/>
                <a:cs typeface="Arial"/>
              </a:rPr>
              <a:t>T</a:t>
            </a:r>
            <a:r>
              <a:rPr dirty="0" sz="650" spc="-310">
                <a:solidFill>
                  <a:srgbClr val="ACAEAF"/>
                </a:solidFill>
                <a:latin typeface="Arial"/>
                <a:cs typeface="Arial"/>
              </a:rPr>
              <a:t>_</a:t>
            </a:r>
            <a:r>
              <a:rPr dirty="0" sz="650">
                <a:solidFill>
                  <a:srgbClr val="ACAEAF"/>
                </a:solidFill>
                <a:latin typeface="Arial"/>
                <a:cs typeface="Arial"/>
              </a:rPr>
              <a:t> </a:t>
            </a:r>
            <a:r>
              <a:rPr dirty="0" sz="650" spc="-55">
                <a:solidFill>
                  <a:srgbClr val="ACAEAF"/>
                </a:solidFill>
                <a:latin typeface="Arial"/>
                <a:cs typeface="Arial"/>
              </a:rPr>
              <a:t> </a:t>
            </a:r>
            <a:r>
              <a:rPr dirty="0" sz="650" spc="-295">
                <a:solidFill>
                  <a:srgbClr val="23112A"/>
                </a:solidFill>
                <a:latin typeface="Arial"/>
                <a:cs typeface="Arial"/>
              </a:rPr>
              <a:t>im</a:t>
            </a:r>
            <a:r>
              <a:rPr dirty="0" sz="650">
                <a:solidFill>
                  <a:srgbClr val="23112A"/>
                </a:solidFill>
                <a:latin typeface="Arial"/>
                <a:cs typeface="Arial"/>
              </a:rPr>
              <a:t>  </a:t>
            </a:r>
            <a:r>
              <a:rPr dirty="0" sz="650" spc="-70">
                <a:solidFill>
                  <a:srgbClr val="23112A"/>
                </a:solidFill>
                <a:latin typeface="Arial"/>
                <a:cs typeface="Arial"/>
              </a:rPr>
              <a:t> </a:t>
            </a:r>
            <a:r>
              <a:rPr dirty="0" sz="650" spc="-340">
                <a:solidFill>
                  <a:srgbClr val="382638"/>
                </a:solidFill>
                <a:latin typeface="Arial"/>
                <a:cs typeface="Arial"/>
              </a:rPr>
              <a:t>e</a:t>
            </a:r>
            <a:r>
              <a:rPr dirty="0" sz="650">
                <a:solidFill>
                  <a:srgbClr val="ACAEAF"/>
                </a:solidFill>
                <a:latin typeface="Arial"/>
                <a:cs typeface="Arial"/>
              </a:rPr>
              <a:t>_</a:t>
            </a:r>
            <a:r>
              <a:rPr dirty="0" sz="650" spc="-65">
                <a:solidFill>
                  <a:srgbClr val="ACAEAF"/>
                </a:solidFill>
                <a:latin typeface="Arial"/>
                <a:cs typeface="Arial"/>
              </a:rPr>
              <a:t> </a:t>
            </a:r>
            <a:r>
              <a:rPr dirty="0" sz="650" spc="-125">
                <a:solidFill>
                  <a:srgbClr val="ACAEAF"/>
                </a:solidFill>
                <a:latin typeface="Arial"/>
                <a:cs typeface="Arial"/>
              </a:rPr>
              <a:t>_</a:t>
            </a:r>
            <a:r>
              <a:rPr dirty="0" sz="650" spc="-150">
                <a:solidFill>
                  <a:srgbClr val="23112A"/>
                </a:solidFill>
                <a:latin typeface="Arial"/>
                <a:cs typeface="Arial"/>
              </a:rPr>
              <a:t>P</a:t>
            </a:r>
            <a:r>
              <a:rPr dirty="0" sz="650" spc="-40">
                <a:solidFill>
                  <a:srgbClr val="23112A"/>
                </a:solidFill>
                <a:latin typeface="Arial"/>
                <a:cs typeface="Arial"/>
              </a:rPr>
              <a:t>a</a:t>
            </a:r>
            <a:r>
              <a:rPr dirty="0" sz="650" spc="-70">
                <a:solidFill>
                  <a:srgbClr val="4D4452"/>
                </a:solidFill>
                <a:latin typeface="Arial"/>
                <a:cs typeface="Arial"/>
              </a:rPr>
              <a:t>y</a:t>
            </a:r>
            <a:r>
              <a:rPr dirty="0" sz="650" spc="-75">
                <a:solidFill>
                  <a:srgbClr val="4D4452"/>
                </a:solidFill>
                <a:latin typeface="Arial"/>
                <a:cs typeface="Arial"/>
              </a:rPr>
              <a:t> </a:t>
            </a:r>
            <a:r>
              <a:rPr dirty="0" sz="650" spc="-50">
                <a:solidFill>
                  <a:srgbClr val="ACAEAF"/>
                </a:solidFill>
                <a:latin typeface="Arial"/>
                <a:cs typeface="Arial"/>
              </a:rPr>
              <a:t>-</a:t>
            </a:r>
            <a:r>
              <a:rPr dirty="0" sz="650" spc="-15">
                <a:solidFill>
                  <a:srgbClr val="ACAEAF"/>
                </a:solidFill>
                <a:latin typeface="Arial"/>
                <a:cs typeface="Arial"/>
              </a:rPr>
              <a:t> </a:t>
            </a:r>
            <a:r>
              <a:rPr dirty="0" sz="650" spc="-80">
                <a:solidFill>
                  <a:srgbClr val="382638"/>
                </a:solidFill>
                <a:latin typeface="Arial"/>
                <a:cs typeface="Arial"/>
              </a:rPr>
              <a:t>A</a:t>
            </a:r>
            <a:r>
              <a:rPr dirty="0" sz="650" spc="-155">
                <a:solidFill>
                  <a:srgbClr val="ACAEAF"/>
                </a:solidFill>
                <a:latin typeface="Arial"/>
                <a:cs typeface="Arial"/>
              </a:rPr>
              <a:t>_</a:t>
            </a:r>
            <a:r>
              <a:rPr dirty="0" sz="650" spc="-310">
                <a:solidFill>
                  <a:srgbClr val="23112A"/>
                </a:solidFill>
                <a:latin typeface="Arial"/>
                <a:cs typeface="Arial"/>
              </a:rPr>
              <a:t>p</a:t>
            </a:r>
            <a:r>
              <a:rPr dirty="0" sz="650" spc="-505">
                <a:solidFill>
                  <a:srgbClr val="ACAEAF"/>
                </a:solidFill>
                <a:latin typeface="Arial"/>
                <a:cs typeface="Arial"/>
              </a:rPr>
              <a:t>-</a:t>
            </a:r>
            <a:r>
              <a:rPr dirty="0" sz="650" spc="-130">
                <a:solidFill>
                  <a:srgbClr val="23112A"/>
                </a:solidFill>
                <a:latin typeface="Arial"/>
                <a:cs typeface="Arial"/>
              </a:rPr>
              <a:t>p</a:t>
            </a:r>
            <a:r>
              <a:rPr dirty="0" sz="650">
                <a:solidFill>
                  <a:srgbClr val="23112A"/>
                </a:solidFill>
                <a:latin typeface="Arial"/>
                <a:cs typeface="Arial"/>
              </a:rPr>
              <a:t> </a:t>
            </a:r>
            <a:r>
              <a:rPr dirty="0" sz="650" spc="-90">
                <a:solidFill>
                  <a:srgbClr val="23112A"/>
                </a:solidFill>
                <a:latin typeface="Arial"/>
                <a:cs typeface="Arial"/>
              </a:rPr>
              <a:t> </a:t>
            </a:r>
            <a:r>
              <a:rPr dirty="0" sz="650" spc="-80">
                <a:solidFill>
                  <a:srgbClr val="ACAEAF"/>
                </a:solidFill>
                <a:latin typeface="Arial"/>
                <a:cs typeface="Arial"/>
              </a:rPr>
              <a:t>_</a:t>
            </a:r>
            <a:r>
              <a:rPr dirty="0" sz="650" spc="-30">
                <a:solidFill>
                  <a:srgbClr val="23112A"/>
                </a:solidFill>
                <a:latin typeface="Arial"/>
                <a:cs typeface="Arial"/>
              </a:rPr>
              <a:t>r</a:t>
            </a:r>
            <a:r>
              <a:rPr dirty="0" sz="650" spc="-295">
                <a:solidFill>
                  <a:srgbClr val="ACAEAF"/>
                </a:solidFill>
                <a:latin typeface="Arial"/>
                <a:cs typeface="Arial"/>
              </a:rPr>
              <a:t>_</a:t>
            </a:r>
            <a:r>
              <a:rPr dirty="0" sz="650" spc="10">
                <a:solidFill>
                  <a:srgbClr val="382638"/>
                </a:solidFill>
                <a:latin typeface="Arial"/>
                <a:cs typeface="Arial"/>
              </a:rPr>
              <a:t>o</a:t>
            </a:r>
            <a:r>
              <a:rPr dirty="0" sz="650" spc="-300">
                <a:solidFill>
                  <a:srgbClr val="4D4452"/>
                </a:solidFill>
                <a:latin typeface="Arial"/>
                <a:cs typeface="Arial"/>
              </a:rPr>
              <a:t>v</a:t>
            </a:r>
            <a:r>
              <a:rPr dirty="0" sz="650" spc="-5">
                <a:solidFill>
                  <a:srgbClr val="ACAEAF"/>
                </a:solidFill>
                <a:latin typeface="Arial"/>
                <a:cs typeface="Arial"/>
              </a:rPr>
              <a:t>_</a:t>
            </a:r>
            <a:r>
              <a:rPr dirty="0" sz="650" spc="-25">
                <a:solidFill>
                  <a:srgbClr val="382638"/>
                </a:solidFill>
                <a:latin typeface="Arial"/>
                <a:cs typeface="Arial"/>
              </a:rPr>
              <a:t>e</a:t>
            </a:r>
            <a:r>
              <a:rPr dirty="0" sz="650" spc="-114">
                <a:solidFill>
                  <a:srgbClr val="382638"/>
                </a:solidFill>
                <a:latin typeface="Arial"/>
                <a:cs typeface="Arial"/>
              </a:rPr>
              <a:t> </a:t>
            </a:r>
            <a:r>
              <a:rPr dirty="0" sz="650" spc="-85">
                <a:solidFill>
                  <a:srgbClr val="23112A"/>
                </a:solidFill>
                <a:latin typeface="Arial"/>
                <a:cs typeface="Arial"/>
              </a:rPr>
              <a:t>r</a:t>
            </a:r>
            <a:r>
              <a:rPr dirty="0" sz="650">
                <a:solidFill>
                  <a:srgbClr val="23112A"/>
                </a:solidFill>
                <a:latin typeface="Arial"/>
                <a:cs typeface="Arial"/>
              </a:rPr>
              <a:t> </a:t>
            </a:r>
            <a:r>
              <a:rPr dirty="0" sz="650" spc="-10">
                <a:solidFill>
                  <a:srgbClr val="23112A"/>
                </a:solid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23112A"/>
                </a:solidFill>
                <a:uFill>
                  <a:solidFill>
                    <a:srgbClr val="ABADAE"/>
                  </a:solidFill>
                </a:uFill>
                <a:latin typeface="Arial"/>
                <a:cs typeface="Arial"/>
              </a:rPr>
              <a:t> </a:t>
            </a:r>
            <a:r>
              <a:rPr dirty="0" u="sng" sz="650">
                <a:solidFill>
                  <a:srgbClr val="23112A"/>
                </a:solidFill>
                <a:uFill>
                  <a:solidFill>
                    <a:srgbClr val="ABADAE"/>
                  </a:solidFill>
                </a:uFill>
                <a:latin typeface="Arial"/>
                <a:cs typeface="Arial"/>
              </a:rPr>
              <a:t>	</a:t>
            </a:r>
            <a:r>
              <a:rPr dirty="0" sz="650" spc="-114">
                <a:solidFill>
                  <a:srgbClr val="23112A"/>
                </a:solidFill>
                <a:latin typeface="Arial"/>
                <a:cs typeface="Arial"/>
              </a:rPr>
              <a:t> </a:t>
            </a:r>
            <a:r>
              <a:rPr dirty="0" sz="1000" spc="705">
                <a:solidFill>
                  <a:srgbClr val="59595D"/>
                </a:solidFill>
                <a:latin typeface="Arial"/>
                <a:cs typeface="Arial"/>
              </a:rPr>
              <a:t>0</a:t>
            </a:r>
            <a:r>
              <a:rPr dirty="0" u="heavy" sz="650" spc="-35">
                <a:solidFill>
                  <a:srgbClr val="3B184B"/>
                </a:solidFill>
                <a:uFill>
                  <a:solidFill>
                    <a:srgbClr val="3B184B"/>
                  </a:solidFill>
                </a:uFill>
                <a:latin typeface="Arial"/>
                <a:cs typeface="Arial"/>
              </a:rPr>
              <a:t>MAXT</a:t>
            </a:r>
            <a:endParaRPr sz="65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4474324" y="2161820"/>
            <a:ext cx="3266440" cy="0"/>
          </a:xfrm>
          <a:custGeom>
            <a:avLst/>
            <a:gdLst/>
            <a:ahLst/>
            <a:cxnLst/>
            <a:rect l="l" t="t" r="r" b="b"/>
            <a:pathLst>
              <a:path w="3266440" h="0">
                <a:moveTo>
                  <a:pt x="0" y="0"/>
                </a:moveTo>
                <a:lnTo>
                  <a:pt x="3266316" y="0"/>
                </a:lnTo>
              </a:path>
            </a:pathLst>
          </a:custGeom>
          <a:ln w="12722">
            <a:solidFill>
              <a:srgbClr val="3826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 txBox="1"/>
          <p:nvPr/>
        </p:nvSpPr>
        <p:spPr>
          <a:xfrm>
            <a:off x="4432091" y="1955991"/>
            <a:ext cx="3804920" cy="2355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885"/>
              </a:lnSpc>
              <a:spcBef>
                <a:spcPts val="100"/>
              </a:spcBef>
            </a:pPr>
            <a:r>
              <a:rPr dirty="0" u="heavy" sz="750" spc="30" b="1">
                <a:solidFill>
                  <a:srgbClr val="23112A"/>
                </a:solidFill>
                <a:uFill>
                  <a:solidFill>
                    <a:srgbClr val="23112A"/>
                  </a:solidFill>
                </a:uFill>
                <a:latin typeface="Arial"/>
                <a:cs typeface="Arial"/>
              </a:rPr>
              <a:t>Requ</a:t>
            </a:r>
            <a:r>
              <a:rPr dirty="0" u="heavy" sz="750" spc="30" b="1">
                <a:solidFill>
                  <a:srgbClr val="0A080A"/>
                </a:solidFill>
                <a:uFill>
                  <a:solidFill>
                    <a:srgbClr val="23112A"/>
                  </a:solidFill>
                </a:uFill>
                <a:latin typeface="Arial"/>
                <a:cs typeface="Arial"/>
              </a:rPr>
              <a:t>i</a:t>
            </a:r>
            <a:r>
              <a:rPr dirty="0" u="heavy" sz="750" spc="30" b="1">
                <a:solidFill>
                  <a:srgbClr val="23112A"/>
                </a:solidFill>
                <a:uFill>
                  <a:solidFill>
                    <a:srgbClr val="23112A"/>
                  </a:solidFill>
                </a:uFill>
                <a:latin typeface="Arial"/>
                <a:cs typeface="Arial"/>
              </a:rPr>
              <a:t>red</a:t>
            </a:r>
            <a:r>
              <a:rPr dirty="0" u="heavy" sz="750" spc="50" b="1">
                <a:solidFill>
                  <a:srgbClr val="23112A"/>
                </a:solidFill>
                <a:uFill>
                  <a:solidFill>
                    <a:srgbClr val="23112A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750" spc="15" b="1">
                <a:solidFill>
                  <a:srgbClr val="0A080A"/>
                </a:solidFill>
                <a:uFill>
                  <a:solidFill>
                    <a:srgbClr val="23112A"/>
                  </a:solidFill>
                </a:uFill>
                <a:latin typeface="Arial"/>
                <a:cs typeface="Arial"/>
              </a:rPr>
              <a:t>A</a:t>
            </a:r>
            <a:r>
              <a:rPr dirty="0" u="heavy" sz="750" spc="15" b="1">
                <a:solidFill>
                  <a:srgbClr val="23112A"/>
                </a:solidFill>
                <a:uFill>
                  <a:solidFill>
                    <a:srgbClr val="23112A"/>
                  </a:solidFill>
                </a:uFill>
                <a:latin typeface="Arial"/>
                <a:cs typeface="Arial"/>
              </a:rPr>
              <a:t>cti</a:t>
            </a:r>
            <a:r>
              <a:rPr dirty="0" u="heavy" sz="750" spc="15" b="1">
                <a:solidFill>
                  <a:srgbClr val="0A080A"/>
                </a:solidFill>
                <a:uFill>
                  <a:solidFill>
                    <a:srgbClr val="23112A"/>
                  </a:solidFill>
                </a:uFill>
                <a:latin typeface="Arial"/>
                <a:cs typeface="Arial"/>
              </a:rPr>
              <a:t>o</a:t>
            </a:r>
            <a:r>
              <a:rPr dirty="0" u="heavy" sz="750" spc="15" b="1">
                <a:solidFill>
                  <a:srgbClr val="23112A"/>
                </a:solidFill>
                <a:uFill>
                  <a:solidFill>
                    <a:srgbClr val="23112A"/>
                  </a:solidFill>
                </a:uFill>
                <a:latin typeface="Arial"/>
                <a:cs typeface="Arial"/>
              </a:rPr>
              <a:t>n</a:t>
            </a:r>
            <a:endParaRPr sz="750">
              <a:latin typeface="Arial"/>
              <a:cs typeface="Arial"/>
            </a:endParaRPr>
          </a:p>
          <a:p>
            <a:pPr>
              <a:lnSpc>
                <a:spcPts val="765"/>
              </a:lnSpc>
              <a:tabLst>
                <a:tab pos="2936240" algn="l"/>
              </a:tabLst>
            </a:pPr>
            <a:r>
              <a:rPr dirty="0" sz="650" spc="-35">
                <a:solidFill>
                  <a:srgbClr val="ACAEAF"/>
                </a:solidFill>
                <a:latin typeface="Arial"/>
                <a:cs typeface="Arial"/>
              </a:rPr>
              <a:t>_ </a:t>
            </a:r>
            <a:r>
              <a:rPr dirty="0" sz="650" spc="-270">
                <a:solidFill>
                  <a:srgbClr val="3B184B"/>
                </a:solidFill>
                <a:latin typeface="Arial"/>
                <a:cs typeface="Arial"/>
              </a:rPr>
              <a:t>M</a:t>
            </a:r>
            <a:r>
              <a:rPr dirty="0" sz="650" spc="-270">
                <a:solidFill>
                  <a:srgbClr val="ACAEAF"/>
                </a:solidFill>
                <a:latin typeface="Arial"/>
                <a:cs typeface="Arial"/>
              </a:rPr>
              <a:t>_I</a:t>
            </a:r>
            <a:r>
              <a:rPr dirty="0" sz="650" spc="-80">
                <a:solidFill>
                  <a:srgbClr val="ACAEAF"/>
                </a:solidFill>
                <a:latin typeface="Arial"/>
                <a:cs typeface="Arial"/>
              </a:rPr>
              <a:t> </a:t>
            </a:r>
            <a:r>
              <a:rPr dirty="0" sz="650" spc="-130">
                <a:solidFill>
                  <a:srgbClr val="23112A"/>
                </a:solidFill>
                <a:latin typeface="Arial"/>
                <a:cs typeface="Arial"/>
              </a:rPr>
              <a:t>a</a:t>
            </a:r>
            <a:r>
              <a:rPr dirty="0" sz="650" spc="-130">
                <a:solidFill>
                  <a:srgbClr val="ACAEAF"/>
                </a:solidFill>
                <a:latin typeface="Arial"/>
                <a:cs typeface="Arial"/>
              </a:rPr>
              <a:t>_</a:t>
            </a:r>
            <a:r>
              <a:rPr dirty="0" sz="650" spc="-130">
                <a:solidFill>
                  <a:srgbClr val="4D4452"/>
                </a:solidFill>
                <a:latin typeface="Arial"/>
                <a:cs typeface="Arial"/>
              </a:rPr>
              <a:t>x       </a:t>
            </a:r>
            <a:r>
              <a:rPr dirty="0" sz="650" spc="-160">
                <a:solidFill>
                  <a:srgbClr val="382638"/>
                </a:solidFill>
                <a:latin typeface="Arial"/>
                <a:cs typeface="Arial"/>
              </a:rPr>
              <a:t>A</a:t>
            </a:r>
            <a:r>
              <a:rPr dirty="0" sz="650" spc="-160">
                <a:solidFill>
                  <a:srgbClr val="ACAEAF"/>
                </a:solidFill>
                <a:latin typeface="Arial"/>
                <a:cs typeface="Arial"/>
              </a:rPr>
              <a:t>_-</a:t>
            </a:r>
            <a:r>
              <a:rPr dirty="0" sz="650" spc="-160">
                <a:solidFill>
                  <a:srgbClr val="23112A"/>
                </a:solidFill>
                <a:latin typeface="Arial"/>
                <a:cs typeface="Arial"/>
              </a:rPr>
              <a:t>la</a:t>
            </a:r>
            <a:r>
              <a:rPr dirty="0" sz="650" spc="-160">
                <a:solidFill>
                  <a:srgbClr val="ACAEAF"/>
                </a:solidFill>
                <a:latin typeface="Arial"/>
                <a:cs typeface="Arial"/>
              </a:rPr>
              <a:t>_</a:t>
            </a:r>
            <a:r>
              <a:rPr dirty="0" sz="650" spc="-160">
                <a:solidFill>
                  <a:srgbClr val="23112A"/>
                </a:solidFill>
                <a:latin typeface="Arial"/>
                <a:cs typeface="Arial"/>
              </a:rPr>
              <a:t>n</a:t>
            </a:r>
            <a:r>
              <a:rPr dirty="0" sz="650" spc="-160">
                <a:solidFill>
                  <a:srgbClr val="ACAEAF"/>
                </a:solidFill>
                <a:latin typeface="Arial"/>
                <a:cs typeface="Arial"/>
              </a:rPr>
              <a:t>_         </a:t>
            </a:r>
            <a:r>
              <a:rPr dirty="0" sz="650" spc="-220">
                <a:solidFill>
                  <a:srgbClr val="ACAEAF"/>
                </a:solidFill>
                <a:latin typeface="Arial"/>
                <a:cs typeface="Arial"/>
              </a:rPr>
              <a:t>_</a:t>
            </a:r>
            <a:r>
              <a:rPr dirty="0" sz="650" spc="-220">
                <a:solidFill>
                  <a:srgbClr val="23112A"/>
                </a:solidFill>
                <a:latin typeface="Arial"/>
                <a:cs typeface="Arial"/>
              </a:rPr>
              <a:t>T</a:t>
            </a:r>
            <a:r>
              <a:rPr dirty="0" sz="650" spc="-95">
                <a:solidFill>
                  <a:srgbClr val="23112A"/>
                </a:solidFill>
                <a:latin typeface="Arial"/>
                <a:cs typeface="Arial"/>
              </a:rPr>
              <a:t> </a:t>
            </a:r>
            <a:r>
              <a:rPr dirty="0" sz="650" spc="-180">
                <a:solidFill>
                  <a:srgbClr val="23112A"/>
                </a:solidFill>
                <a:latin typeface="Arial"/>
                <a:cs typeface="Arial"/>
              </a:rPr>
              <a:t>h</a:t>
            </a:r>
            <a:r>
              <a:rPr dirty="0" sz="650" spc="-180">
                <a:solidFill>
                  <a:srgbClr val="ACAEAF"/>
                </a:solidFill>
                <a:latin typeface="Arial"/>
                <a:cs typeface="Arial"/>
              </a:rPr>
              <a:t>_</a:t>
            </a:r>
            <a:r>
              <a:rPr dirty="0" sz="650" spc="-180">
                <a:solidFill>
                  <a:srgbClr val="382638"/>
                </a:solidFill>
                <a:latin typeface="Arial"/>
                <a:cs typeface="Arial"/>
              </a:rPr>
              <a:t>o</a:t>
            </a:r>
            <a:r>
              <a:rPr dirty="0" sz="650" spc="-180">
                <a:solidFill>
                  <a:srgbClr val="ACAEAF"/>
                </a:solidFill>
                <a:latin typeface="Arial"/>
                <a:cs typeface="Arial"/>
              </a:rPr>
              <a:t>_</a:t>
            </a:r>
            <a:r>
              <a:rPr dirty="0" sz="650" spc="-180">
                <a:solidFill>
                  <a:srgbClr val="23112A"/>
                </a:solidFill>
                <a:latin typeface="Arial"/>
                <a:cs typeface="Arial"/>
              </a:rPr>
              <a:t>m</a:t>
            </a:r>
            <a:r>
              <a:rPr dirty="0" sz="650" spc="-180">
                <a:solidFill>
                  <a:srgbClr val="ACAEAF"/>
                </a:solidFill>
                <a:latin typeface="Arial"/>
                <a:cs typeface="Arial"/>
              </a:rPr>
              <a:t>_</a:t>
            </a:r>
            <a:r>
              <a:rPr dirty="0" sz="650" spc="-180">
                <a:solidFill>
                  <a:srgbClr val="23112A"/>
                </a:solidFill>
                <a:latin typeface="Arial"/>
                <a:cs typeface="Arial"/>
              </a:rPr>
              <a:t>p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dirty="0" sz="650" spc="-65">
                <a:solidFill>
                  <a:srgbClr val="382638"/>
                </a:solidFill>
                <a:latin typeface="Arial"/>
                <a:cs typeface="Arial"/>
              </a:rPr>
              <a:t>s o</a:t>
            </a:r>
            <a:r>
              <a:rPr dirty="0" sz="650" spc="-65">
                <a:solidFill>
                  <a:srgbClr val="ACAEAF"/>
                </a:solidFill>
                <a:latin typeface="Arial"/>
                <a:cs typeface="Arial"/>
              </a:rPr>
              <a:t>-</a:t>
            </a:r>
            <a:r>
              <a:rPr dirty="0" sz="650" spc="-65">
                <a:solidFill>
                  <a:srgbClr val="382638"/>
                </a:solidFill>
                <a:latin typeface="Arial"/>
                <a:cs typeface="Arial"/>
              </a:rPr>
              <a:t>n</a:t>
            </a:r>
            <a:r>
              <a:rPr dirty="0" sz="650" spc="-65">
                <a:solidFill>
                  <a:srgbClr val="ACAEAF"/>
                </a:solidFill>
                <a:latin typeface="Arial"/>
                <a:cs typeface="Arial"/>
              </a:rPr>
              <a:t>-       </a:t>
            </a:r>
            <a:r>
              <a:rPr dirty="0" sz="650" spc="-25">
                <a:solidFill>
                  <a:srgbClr val="ACAEAF"/>
                </a:solidFill>
                <a:latin typeface="Arial"/>
                <a:cs typeface="Arial"/>
              </a:rPr>
              <a:t>-     -     -     -     -     -     -     -     -     -     -     -     -     -  </a:t>
            </a:r>
            <a:r>
              <a:rPr dirty="0" sz="650" spc="90">
                <a:solidFill>
                  <a:srgbClr val="ACAEAF"/>
                </a:solidFill>
                <a:latin typeface="Arial"/>
                <a:cs typeface="Arial"/>
              </a:rPr>
              <a:t> </a:t>
            </a:r>
            <a:r>
              <a:rPr dirty="0" sz="650" spc="-25">
                <a:solidFill>
                  <a:srgbClr val="ACAEAF"/>
                </a:solidFill>
                <a:latin typeface="Arial"/>
                <a:cs typeface="Arial"/>
              </a:rPr>
              <a:t>-     -	</a:t>
            </a:r>
            <a:r>
              <a:rPr dirty="0" sz="650" spc="-155">
                <a:solidFill>
                  <a:srgbClr val="ACAEAF"/>
                </a:solidFill>
                <a:latin typeface="Arial"/>
                <a:cs typeface="Arial"/>
              </a:rPr>
              <a:t>I </a:t>
            </a:r>
            <a:r>
              <a:rPr dirty="0" sz="650" spc="-125">
                <a:solidFill>
                  <a:srgbClr val="382638"/>
                </a:solidFill>
                <a:latin typeface="Arial"/>
                <a:cs typeface="Arial"/>
              </a:rPr>
              <a:t>App</a:t>
            </a:r>
            <a:r>
              <a:rPr dirty="0" sz="650" spc="-120">
                <a:solidFill>
                  <a:srgbClr val="382638"/>
                </a:solidFill>
                <a:latin typeface="Arial"/>
                <a:cs typeface="Arial"/>
              </a:rPr>
              <a:t> </a:t>
            </a:r>
            <a:r>
              <a:rPr dirty="0" sz="650" spc="-55">
                <a:solidFill>
                  <a:srgbClr val="382638"/>
                </a:solidFill>
                <a:latin typeface="Arial"/>
                <a:cs typeface="Arial"/>
              </a:rPr>
              <a:t>ro</a:t>
            </a:r>
            <a:r>
              <a:rPr dirty="0" sz="650" spc="-55">
                <a:solidFill>
                  <a:srgbClr val="36425B"/>
                </a:solidFill>
                <a:latin typeface="Arial"/>
                <a:cs typeface="Arial"/>
              </a:rPr>
              <a:t>v</a:t>
            </a:r>
            <a:r>
              <a:rPr dirty="0" sz="650" spc="-55">
                <a:solidFill>
                  <a:srgbClr val="382638"/>
                </a:solidFill>
                <a:latin typeface="Arial"/>
                <a:cs typeface="Arial"/>
              </a:rPr>
              <a:t>e</a:t>
            </a:r>
            <a:endParaRPr sz="65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4466637" y="2375560"/>
            <a:ext cx="6350" cy="0"/>
          </a:xfrm>
          <a:custGeom>
            <a:avLst/>
            <a:gdLst/>
            <a:ahLst/>
            <a:cxnLst/>
            <a:rect l="l" t="t" r="r" b="b"/>
            <a:pathLst>
              <a:path w="6350" h="0">
                <a:moveTo>
                  <a:pt x="3052" y="-6361"/>
                </a:moveTo>
                <a:lnTo>
                  <a:pt x="3052" y="6361"/>
                </a:lnTo>
              </a:path>
            </a:pathLst>
          </a:custGeom>
          <a:ln w="6104">
            <a:solidFill>
              <a:srgbClr val="ACAEA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7387461" y="2375560"/>
            <a:ext cx="6350" cy="0"/>
          </a:xfrm>
          <a:custGeom>
            <a:avLst/>
            <a:gdLst/>
            <a:ahLst/>
            <a:cxnLst/>
            <a:rect l="l" t="t" r="r" b="b"/>
            <a:pathLst>
              <a:path w="6350" h="0">
                <a:moveTo>
                  <a:pt x="3052" y="-6361"/>
                </a:moveTo>
                <a:lnTo>
                  <a:pt x="3052" y="6361"/>
                </a:lnTo>
              </a:path>
            </a:pathLst>
          </a:custGeom>
          <a:ln w="6104">
            <a:solidFill>
              <a:srgbClr val="ACAEA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 txBox="1"/>
          <p:nvPr/>
        </p:nvSpPr>
        <p:spPr>
          <a:xfrm>
            <a:off x="439736" y="2229272"/>
            <a:ext cx="2784475" cy="30226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 marR="5080" indent="47625">
              <a:lnSpc>
                <a:spcPct val="72500"/>
              </a:lnSpc>
              <a:spcBef>
                <a:spcPts val="445"/>
              </a:spcBef>
              <a:tabLst>
                <a:tab pos="2082164" algn="l"/>
                <a:tab pos="2256155" algn="l"/>
              </a:tabLst>
            </a:pPr>
            <a:r>
              <a:rPr dirty="0" sz="650" spc="-20">
                <a:solidFill>
                  <a:srgbClr val="23112A"/>
                </a:solidFill>
                <a:latin typeface="Times New Roman"/>
                <a:cs typeface="Times New Roman"/>
              </a:rPr>
              <a:t>99   </a:t>
            </a:r>
            <a:r>
              <a:rPr dirty="0" sz="650" spc="-15">
                <a:solidFill>
                  <a:srgbClr val="23112A"/>
                </a:solidFill>
                <a:latin typeface="Times New Roman"/>
                <a:cs typeface="Times New Roman"/>
              </a:rPr>
              <a:t>-  </a:t>
            </a:r>
            <a:r>
              <a:rPr dirty="0" sz="650" spc="-10">
                <a:solidFill>
                  <a:srgbClr val="574672"/>
                </a:solidFill>
                <a:latin typeface="Arial"/>
                <a:cs typeface="Arial"/>
              </a:rPr>
              <a:t>(</a:t>
            </a:r>
            <a:r>
              <a:rPr dirty="0" sz="650" spc="-10">
                <a:solidFill>
                  <a:srgbClr val="382638"/>
                </a:solidFill>
                <a:latin typeface="Arial"/>
                <a:cs typeface="Arial"/>
              </a:rPr>
              <a:t>ONEP</a:t>
            </a:r>
            <a:r>
              <a:rPr dirty="0" sz="650" spc="-10">
                <a:solidFill>
                  <a:srgbClr val="4D4452"/>
                </a:solidFill>
                <a:latin typeface="Arial"/>
                <a:cs typeface="Arial"/>
              </a:rPr>
              <a:t>Y</a:t>
            </a:r>
            <a:r>
              <a:rPr dirty="0" sz="650" spc="-10">
                <a:solidFill>
                  <a:srgbClr val="382638"/>
                </a:solidFill>
                <a:latin typeface="Arial"/>
                <a:cs typeface="Arial"/>
              </a:rPr>
              <a:t>2</a:t>
            </a:r>
            <a:r>
              <a:rPr dirty="0" sz="650" spc="-10">
                <a:solidFill>
                  <a:srgbClr val="36425B"/>
                </a:solidFill>
                <a:latin typeface="Arial"/>
                <a:cs typeface="Arial"/>
              </a:rPr>
              <a:t>)  </a:t>
            </a:r>
            <a:r>
              <a:rPr dirty="0" sz="650" spc="15">
                <a:solidFill>
                  <a:srgbClr val="382638"/>
                </a:solidFill>
                <a:latin typeface="Arial"/>
                <a:cs typeface="Arial"/>
              </a:rPr>
              <a:t>One </a:t>
            </a:r>
            <a:r>
              <a:rPr dirty="0" sz="650">
                <a:solidFill>
                  <a:srgbClr val="23112A"/>
                </a:solidFill>
                <a:latin typeface="Arial"/>
                <a:cs typeface="Arial"/>
              </a:rPr>
              <a:t>Time</a:t>
            </a:r>
            <a:r>
              <a:rPr dirty="0" sz="650" spc="-100">
                <a:solidFill>
                  <a:srgbClr val="23112A"/>
                </a:solidFill>
                <a:latin typeface="Arial"/>
                <a:cs typeface="Arial"/>
              </a:rPr>
              <a:t> </a:t>
            </a:r>
            <a:r>
              <a:rPr dirty="0" sz="650" spc="10">
                <a:solidFill>
                  <a:srgbClr val="23112A"/>
                </a:solidFill>
                <a:latin typeface="Arial"/>
                <a:cs typeface="Arial"/>
              </a:rPr>
              <a:t>pa</a:t>
            </a:r>
            <a:r>
              <a:rPr dirty="0" sz="650" spc="10">
                <a:solidFill>
                  <a:srgbClr val="4D4452"/>
                </a:solidFill>
                <a:latin typeface="Arial"/>
                <a:cs typeface="Arial"/>
              </a:rPr>
              <a:t>y</a:t>
            </a:r>
            <a:r>
              <a:rPr dirty="0" sz="650" spc="120">
                <a:solidFill>
                  <a:srgbClr val="4D4452"/>
                </a:solidFill>
                <a:latin typeface="Arial"/>
                <a:cs typeface="Arial"/>
              </a:rPr>
              <a:t> </a:t>
            </a:r>
            <a:r>
              <a:rPr dirty="0" sz="650" spc="15">
                <a:solidFill>
                  <a:srgbClr val="23112A"/>
                </a:solidFill>
                <a:latin typeface="Arial"/>
                <a:cs typeface="Arial"/>
              </a:rPr>
              <a:t>applier		</a:t>
            </a:r>
            <a:r>
              <a:rPr dirty="0" sz="1050" spc="30" b="1">
                <a:solidFill>
                  <a:srgbClr val="59595D"/>
                </a:solidFill>
                <a:latin typeface="Times New Roman"/>
                <a:cs typeface="Times New Roman"/>
              </a:rPr>
              <a:t>0.</a:t>
            </a:r>
            <a:r>
              <a:rPr dirty="0" sz="1050" spc="30" b="1">
                <a:solidFill>
                  <a:srgbClr val="23112A"/>
                </a:solidFill>
                <a:latin typeface="Times New Roman"/>
                <a:cs typeface="Times New Roman"/>
              </a:rPr>
              <a:t> </a:t>
            </a:r>
            <a:r>
              <a:rPr dirty="0" u="heavy" sz="650" spc="-65">
                <a:solidFill>
                  <a:srgbClr val="23112A"/>
                </a:solidFill>
                <a:uFill>
                  <a:solidFill>
                    <a:srgbClr val="23112A"/>
                  </a:solidFill>
                </a:uFill>
                <a:latin typeface="Arial"/>
                <a:cs typeface="Arial"/>
              </a:rPr>
              <a:t>FHARPElR </a:t>
            </a:r>
            <a:r>
              <a:rPr dirty="0" sz="650" spc="-65">
                <a:solidFill>
                  <a:srgbClr val="976459"/>
                </a:solidFill>
                <a:latin typeface="Arial"/>
                <a:cs typeface="Arial"/>
              </a:rPr>
              <a:t> </a:t>
            </a:r>
            <a:r>
              <a:rPr dirty="0" sz="650" spc="-95">
                <a:solidFill>
                  <a:srgbClr val="976459"/>
                </a:solidFill>
                <a:latin typeface="Arial"/>
                <a:cs typeface="Arial"/>
              </a:rPr>
              <a:t>r-</a:t>
            </a:r>
            <a:r>
              <a:rPr dirty="0" sz="650" spc="-95">
                <a:solidFill>
                  <a:srgbClr val="23112A"/>
                </a:solidFill>
                <a:latin typeface="Arial"/>
                <a:cs typeface="Arial"/>
              </a:rPr>
              <a:t>N</a:t>
            </a:r>
            <a:r>
              <a:rPr dirty="0" sz="650" spc="-95">
                <a:solidFill>
                  <a:srgbClr val="828282"/>
                </a:solidFill>
                <a:latin typeface="Arial"/>
                <a:cs typeface="Arial"/>
              </a:rPr>
              <a:t>-</a:t>
            </a:r>
            <a:r>
              <a:rPr dirty="0" sz="650" spc="-95">
                <a:solidFill>
                  <a:srgbClr val="382638"/>
                </a:solidFill>
                <a:latin typeface="Arial"/>
                <a:cs typeface="Arial"/>
              </a:rPr>
              <a:t>o</a:t>
            </a:r>
            <a:r>
              <a:rPr dirty="0" sz="650" spc="-95">
                <a:solidFill>
                  <a:srgbClr val="828282"/>
                </a:solidFill>
                <a:latin typeface="Arial"/>
                <a:cs typeface="Arial"/>
              </a:rPr>
              <a:t>-</a:t>
            </a:r>
            <a:r>
              <a:rPr dirty="0" sz="650" spc="-95">
                <a:solidFill>
                  <a:srgbClr val="382638"/>
                </a:solidFill>
                <a:latin typeface="Arial"/>
                <a:cs typeface="Arial"/>
              </a:rPr>
              <a:t>t      </a:t>
            </a:r>
            <a:r>
              <a:rPr dirty="0" sz="650" spc="-150">
                <a:solidFill>
                  <a:srgbClr val="382638"/>
                </a:solidFill>
                <a:latin typeface="Arial"/>
                <a:cs typeface="Arial"/>
              </a:rPr>
              <a:t>S</a:t>
            </a:r>
            <a:r>
              <a:rPr dirty="0" sz="650" spc="-150">
                <a:solidFill>
                  <a:srgbClr val="828282"/>
                </a:solidFill>
                <a:latin typeface="Arial"/>
                <a:cs typeface="Arial"/>
              </a:rPr>
              <a:t>-</a:t>
            </a:r>
            <a:r>
              <a:rPr dirty="0" sz="650" spc="-150">
                <a:solidFill>
                  <a:srgbClr val="382638"/>
                </a:solidFill>
                <a:latin typeface="Arial"/>
                <a:cs typeface="Arial"/>
              </a:rPr>
              <a:t>e </a:t>
            </a:r>
            <a:r>
              <a:rPr dirty="0" sz="650" spc="-120">
                <a:solidFill>
                  <a:srgbClr val="382638"/>
                </a:solidFill>
                <a:latin typeface="Arial"/>
                <a:cs typeface="Arial"/>
              </a:rPr>
              <a:t> </a:t>
            </a:r>
            <a:r>
              <a:rPr dirty="0" sz="650" spc="-165">
                <a:solidFill>
                  <a:srgbClr val="828282"/>
                </a:solidFill>
                <a:latin typeface="Arial"/>
                <a:cs typeface="Arial"/>
              </a:rPr>
              <a:t>-        </a:t>
            </a:r>
            <a:r>
              <a:rPr dirty="0" sz="650" spc="-175">
                <a:solidFill>
                  <a:srgbClr val="3B184B"/>
                </a:solidFill>
                <a:latin typeface="Arial"/>
                <a:cs typeface="Arial"/>
              </a:rPr>
              <a:t>l</a:t>
            </a:r>
            <a:r>
              <a:rPr dirty="0" sz="650" spc="-175">
                <a:solidFill>
                  <a:srgbClr val="828282"/>
                </a:solidFill>
                <a:latin typeface="Arial"/>
                <a:cs typeface="Arial"/>
              </a:rPr>
              <a:t>_</a:t>
            </a:r>
            <a:r>
              <a:rPr dirty="0" sz="650" spc="-175">
                <a:solidFill>
                  <a:srgbClr val="382638"/>
                </a:solidFill>
                <a:latin typeface="Arial"/>
                <a:cs typeface="Arial"/>
              </a:rPr>
              <a:t>ec</a:t>
            </a:r>
            <a:r>
              <a:rPr dirty="0" sz="650" spc="-175">
                <a:solidFill>
                  <a:srgbClr val="828282"/>
                </a:solidFill>
                <a:latin typeface="Arial"/>
                <a:cs typeface="Arial"/>
              </a:rPr>
              <a:t>_                                                 </a:t>
            </a:r>
            <a:r>
              <a:rPr dirty="0" sz="650" spc="-135">
                <a:solidFill>
                  <a:srgbClr val="23112A"/>
                </a:solidFill>
                <a:latin typeface="Arial"/>
                <a:cs typeface="Arial"/>
              </a:rPr>
              <a:t>t</a:t>
            </a:r>
            <a:r>
              <a:rPr dirty="0" sz="650" spc="-135">
                <a:solidFill>
                  <a:srgbClr val="828282"/>
                </a:solidFill>
                <a:latin typeface="Arial"/>
                <a:cs typeface="Arial"/>
              </a:rPr>
              <a:t>_</a:t>
            </a:r>
            <a:r>
              <a:rPr dirty="0" sz="650" spc="-135">
                <a:solidFill>
                  <a:srgbClr val="23112A"/>
                </a:solidFill>
                <a:latin typeface="Arial"/>
                <a:cs typeface="Arial"/>
              </a:rPr>
              <a:t>e    </a:t>
            </a:r>
            <a:r>
              <a:rPr dirty="0" sz="650" spc="-180">
                <a:solidFill>
                  <a:srgbClr val="23112A"/>
                </a:solidFill>
                <a:latin typeface="Arial"/>
                <a:cs typeface="Arial"/>
              </a:rPr>
              <a:t>d</a:t>
            </a:r>
            <a:r>
              <a:rPr dirty="0" sz="650" spc="-180">
                <a:solidFill>
                  <a:srgbClr val="828282"/>
                </a:solidFill>
                <a:latin typeface="Arial"/>
                <a:cs typeface="Arial"/>
              </a:rPr>
              <a:t>-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dirty="0" sz="650" spc="-60">
                <a:solidFill>
                  <a:srgbClr val="828282"/>
                </a:solidFill>
                <a:latin typeface="Arial"/>
                <a:cs typeface="Arial"/>
              </a:rPr>
              <a:t>-       -       -       -       -       -       -       -       -  </a:t>
            </a:r>
            <a:r>
              <a:rPr dirty="0" sz="650" spc="30">
                <a:solidFill>
                  <a:srgbClr val="828282"/>
                </a:solidFill>
                <a:latin typeface="Arial"/>
                <a:cs typeface="Arial"/>
              </a:rPr>
              <a:t> </a:t>
            </a:r>
            <a:r>
              <a:rPr dirty="0" sz="650" spc="-60">
                <a:solidFill>
                  <a:srgbClr val="828282"/>
                </a:solidFill>
                <a:latin typeface="Arial"/>
                <a:cs typeface="Arial"/>
              </a:rPr>
              <a:t>-     </a:t>
            </a:r>
            <a:r>
              <a:rPr dirty="0" sz="650" spc="25">
                <a:solidFill>
                  <a:srgbClr val="828282"/>
                </a:solidFill>
                <a:latin typeface="Arial"/>
                <a:cs typeface="Arial"/>
              </a:rPr>
              <a:t> </a:t>
            </a:r>
            <a:r>
              <a:rPr dirty="0" sz="650" spc="-60">
                <a:solidFill>
                  <a:srgbClr val="828282"/>
                </a:solidFill>
                <a:latin typeface="Arial"/>
                <a:cs typeface="Arial"/>
              </a:rPr>
              <a:t>-	</a:t>
            </a:r>
            <a:r>
              <a:rPr dirty="0" sz="650" spc="-135">
                <a:solidFill>
                  <a:srgbClr val="828282"/>
                </a:solidFill>
                <a:latin typeface="Arial"/>
                <a:cs typeface="Arial"/>
              </a:rPr>
              <a:t>1-,-""1 </a:t>
            </a:r>
            <a:r>
              <a:rPr dirty="0" sz="650">
                <a:solidFill>
                  <a:srgbClr val="828282"/>
                </a:solidFill>
                <a:latin typeface="Arial"/>
                <a:cs typeface="Arial"/>
              </a:rPr>
              <a:t>"</a:t>
            </a:r>
            <a:r>
              <a:rPr dirty="0" sz="650" spc="-20">
                <a:solidFill>
                  <a:srgbClr val="828282"/>
                </a:solidFill>
                <a:latin typeface="Arial"/>
                <a:cs typeface="Arial"/>
              </a:rPr>
              <a:t> </a:t>
            </a:r>
            <a:r>
              <a:rPr dirty="0" sz="1050" spc="-335" b="1">
                <a:solidFill>
                  <a:srgbClr val="59595D"/>
                </a:solidFill>
                <a:latin typeface="Times New Roman"/>
                <a:cs typeface="Times New Roman"/>
              </a:rPr>
              <a:t>0.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466187" y="2280162"/>
            <a:ext cx="3662045" cy="2501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ts val="670"/>
              </a:lnSpc>
              <a:spcBef>
                <a:spcPts val="100"/>
              </a:spcBef>
              <a:tabLst>
                <a:tab pos="2921000" algn="l"/>
              </a:tabLst>
            </a:pPr>
            <a:r>
              <a:rPr dirty="0" sz="650" spc="-30">
                <a:solidFill>
                  <a:srgbClr val="ACAEAF"/>
                </a:solidFill>
                <a:latin typeface="Arial"/>
                <a:cs typeface="Arial"/>
              </a:rPr>
              <a:t>I </a:t>
            </a:r>
            <a:r>
              <a:rPr dirty="0" sz="650" spc="5">
                <a:solidFill>
                  <a:srgbClr val="23112A"/>
                </a:solidFill>
                <a:latin typeface="Arial"/>
                <a:cs typeface="Arial"/>
              </a:rPr>
              <a:t>Fiona</a:t>
            </a:r>
            <a:r>
              <a:rPr dirty="0" sz="650" spc="35">
                <a:solidFill>
                  <a:srgbClr val="23112A"/>
                </a:solidFill>
                <a:latin typeface="Arial"/>
                <a:cs typeface="Arial"/>
              </a:rPr>
              <a:t> </a:t>
            </a:r>
            <a:r>
              <a:rPr dirty="0" sz="650" spc="10">
                <a:solidFill>
                  <a:srgbClr val="382638"/>
                </a:solidFill>
                <a:latin typeface="Arial"/>
                <a:cs typeface="Arial"/>
              </a:rPr>
              <a:t>Ann</a:t>
            </a:r>
            <a:r>
              <a:rPr dirty="0" sz="650" spc="35">
                <a:solidFill>
                  <a:srgbClr val="382638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23112A"/>
                </a:solidFill>
                <a:latin typeface="Arial"/>
                <a:cs typeface="Arial"/>
              </a:rPr>
              <a:t>Harper	</a:t>
            </a:r>
            <a:r>
              <a:rPr dirty="0" sz="650" spc="15">
                <a:solidFill>
                  <a:srgbClr val="ACAEAF"/>
                </a:solidFill>
                <a:latin typeface="Arial"/>
                <a:cs typeface="Arial"/>
              </a:rPr>
              <a:t>I </a:t>
            </a:r>
            <a:r>
              <a:rPr dirty="0" sz="650" spc="-15">
                <a:solidFill>
                  <a:srgbClr val="382638"/>
                </a:solidFill>
                <a:latin typeface="Arial"/>
                <a:cs typeface="Arial"/>
              </a:rPr>
              <a:t>Appl</a:t>
            </a:r>
            <a:r>
              <a:rPr dirty="0" sz="650" spc="-145">
                <a:solidFill>
                  <a:srgbClr val="382638"/>
                </a:solidFill>
                <a:latin typeface="Arial"/>
                <a:cs typeface="Arial"/>
              </a:rPr>
              <a:t> </a:t>
            </a:r>
            <a:r>
              <a:rPr dirty="0" sz="650" spc="15">
                <a:solidFill>
                  <a:srgbClr val="4D4452"/>
                </a:solidFill>
                <a:latin typeface="Arial"/>
                <a:cs typeface="Arial"/>
              </a:rPr>
              <a:t>y</a:t>
            </a:r>
            <a:endParaRPr sz="650">
              <a:latin typeface="Arial"/>
              <a:cs typeface="Arial"/>
            </a:endParaRPr>
          </a:p>
          <a:p>
            <a:pPr>
              <a:lnSpc>
                <a:spcPts val="1090"/>
              </a:lnSpc>
            </a:pPr>
            <a:r>
              <a:rPr dirty="0" sz="1000" spc="175">
                <a:solidFill>
                  <a:srgbClr val="ACAEAF"/>
                </a:solidFill>
                <a:latin typeface="Arial"/>
                <a:cs typeface="Arial"/>
              </a:rPr>
              <a:t>l:==========================;l</a:t>
            </a:r>
            <a:r>
              <a:rPr dirty="0" sz="650" spc="175">
                <a:solidFill>
                  <a:srgbClr val="828282"/>
                </a:solidFill>
                <a:latin typeface="Arial"/>
                <a:cs typeface="Arial"/>
              </a:rPr>
              <a:t>_l'" </a:t>
            </a:r>
            <a:r>
              <a:rPr dirty="0" sz="650" spc="-204">
                <a:solidFill>
                  <a:srgbClr val="382638"/>
                </a:solidFill>
                <a:latin typeface="Arial"/>
                <a:cs typeface="Arial"/>
              </a:rPr>
              <a:t>N</a:t>
            </a:r>
            <a:r>
              <a:rPr dirty="0" sz="650" spc="-204">
                <a:solidFill>
                  <a:srgbClr val="828282"/>
                </a:solidFill>
                <a:latin typeface="Arial"/>
                <a:cs typeface="Arial"/>
              </a:rPr>
              <a:t>_</a:t>
            </a:r>
            <a:r>
              <a:rPr dirty="0" sz="650" spc="-204">
                <a:solidFill>
                  <a:srgbClr val="382638"/>
                </a:solidFill>
                <a:latin typeface="Arial"/>
                <a:cs typeface="Arial"/>
              </a:rPr>
              <a:t>o</a:t>
            </a:r>
            <a:r>
              <a:rPr dirty="0" sz="650" spc="-204">
                <a:solidFill>
                  <a:srgbClr val="828282"/>
                </a:solidFill>
                <a:latin typeface="Arial"/>
                <a:cs typeface="Arial"/>
              </a:rPr>
              <a:t>_</a:t>
            </a:r>
            <a:r>
              <a:rPr dirty="0" sz="650" spc="-50">
                <a:solidFill>
                  <a:srgbClr val="828282"/>
                </a:solidFill>
                <a:latin typeface="Arial"/>
                <a:cs typeface="Arial"/>
              </a:rPr>
              <a:t> </a:t>
            </a:r>
            <a:r>
              <a:rPr dirty="0" sz="650" spc="-70">
                <a:solidFill>
                  <a:srgbClr val="23112A"/>
                </a:solidFill>
                <a:latin typeface="Arial"/>
                <a:cs typeface="Arial"/>
              </a:rPr>
              <a:t>t</a:t>
            </a:r>
            <a:r>
              <a:rPr dirty="0" sz="650" spc="-70">
                <a:solidFill>
                  <a:srgbClr val="828282"/>
                </a:solidFill>
                <a:latin typeface="Arial"/>
                <a:cs typeface="Arial"/>
              </a:rPr>
              <a:t>_ </a:t>
            </a:r>
            <a:r>
              <a:rPr dirty="0" sz="650" spc="-155">
                <a:solidFill>
                  <a:srgbClr val="23112A"/>
                </a:solidFill>
                <a:latin typeface="Arial"/>
                <a:cs typeface="Arial"/>
              </a:rPr>
              <a:t>S</a:t>
            </a:r>
            <a:r>
              <a:rPr dirty="0" sz="650" spc="-155">
                <a:solidFill>
                  <a:srgbClr val="828282"/>
                </a:solidFill>
                <a:latin typeface="Arial"/>
                <a:cs typeface="Arial"/>
              </a:rPr>
              <a:t>_</a:t>
            </a:r>
            <a:r>
              <a:rPr dirty="0" sz="650" spc="-155">
                <a:solidFill>
                  <a:srgbClr val="23112A"/>
                </a:solidFill>
                <a:latin typeface="Arial"/>
                <a:cs typeface="Arial"/>
              </a:rPr>
              <a:t>e</a:t>
            </a:r>
            <a:r>
              <a:rPr dirty="0" sz="650" spc="-155">
                <a:solidFill>
                  <a:srgbClr val="828282"/>
                </a:solidFill>
                <a:latin typeface="Arial"/>
                <a:cs typeface="Arial"/>
              </a:rPr>
              <a:t>_</a:t>
            </a:r>
            <a:r>
              <a:rPr dirty="0" sz="650" spc="-155">
                <a:solidFill>
                  <a:srgbClr val="3B184B"/>
                </a:solidFill>
                <a:latin typeface="Arial"/>
                <a:cs typeface="Arial"/>
              </a:rPr>
              <a:t>le</a:t>
            </a:r>
            <a:r>
              <a:rPr dirty="0" sz="650" spc="-155">
                <a:solidFill>
                  <a:srgbClr val="828282"/>
                </a:solidFill>
                <a:latin typeface="Arial"/>
                <a:cs typeface="Arial"/>
              </a:rPr>
              <a:t>_</a:t>
            </a:r>
            <a:r>
              <a:rPr dirty="0" sz="650" spc="-155">
                <a:solidFill>
                  <a:srgbClr val="542F2B"/>
                </a:solidFill>
                <a:latin typeface="Arial"/>
                <a:cs typeface="Arial"/>
              </a:rPr>
              <a:t>c</a:t>
            </a:r>
            <a:r>
              <a:rPr dirty="0" sz="650" spc="-155">
                <a:solidFill>
                  <a:srgbClr val="828282"/>
                </a:solidFill>
                <a:latin typeface="Arial"/>
                <a:cs typeface="Arial"/>
              </a:rPr>
              <a:t>_ </a:t>
            </a:r>
            <a:r>
              <a:rPr dirty="0" sz="650" spc="-125">
                <a:solidFill>
                  <a:srgbClr val="23112A"/>
                </a:solidFill>
                <a:latin typeface="Arial"/>
                <a:cs typeface="Arial"/>
              </a:rPr>
              <a:t>t</a:t>
            </a:r>
            <a:r>
              <a:rPr dirty="0" sz="650" spc="-125">
                <a:solidFill>
                  <a:srgbClr val="828282"/>
                </a:solidFill>
                <a:latin typeface="Arial"/>
                <a:cs typeface="Arial"/>
              </a:rPr>
              <a:t>_</a:t>
            </a:r>
            <a:r>
              <a:rPr dirty="0" sz="650" spc="-125">
                <a:solidFill>
                  <a:srgbClr val="382638"/>
                </a:solidFill>
                <a:latin typeface="Arial"/>
                <a:cs typeface="Arial"/>
              </a:rPr>
              <a:t>e </a:t>
            </a:r>
            <a:r>
              <a:rPr dirty="0" sz="650" spc="-114">
                <a:solidFill>
                  <a:srgbClr val="23112A"/>
                </a:solidFill>
                <a:latin typeface="Arial"/>
                <a:cs typeface="Arial"/>
              </a:rPr>
              <a:t>d </a:t>
            </a:r>
            <a:r>
              <a:rPr dirty="0" sz="1000" spc="-200">
                <a:solidFill>
                  <a:srgbClr val="6B6B6B"/>
                </a:solidFill>
                <a:latin typeface="Arial"/>
                <a:cs typeface="Arial"/>
              </a:rPr>
              <a:t>l </a:t>
            </a:r>
            <a:r>
              <a:rPr dirty="0" sz="650" spc="-60">
                <a:solidFill>
                  <a:srgbClr val="828282"/>
                </a:solidFill>
                <a:latin typeface="Arial"/>
                <a:cs typeface="Arial"/>
              </a:rPr>
              <a:t>..</a:t>
            </a:r>
            <a:r>
              <a:rPr dirty="0" sz="650" spc="-25">
                <a:solidFill>
                  <a:srgbClr val="828282"/>
                </a:solidFill>
                <a:latin typeface="Arial"/>
                <a:cs typeface="Arial"/>
              </a:rPr>
              <a:t> </a:t>
            </a:r>
            <a:r>
              <a:rPr dirty="0" sz="1000" spc="-350">
                <a:solidFill>
                  <a:srgbClr val="828282"/>
                </a:solidFill>
                <a:latin typeface="Arial"/>
                <a:cs typeface="Arial"/>
              </a:rPr>
              <a:t>-1</a:t>
            </a:r>
            <a:endParaRPr sz="1000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455329" y="2784718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208" y="0"/>
                </a:lnTo>
              </a:path>
            </a:pathLst>
          </a:custGeom>
          <a:ln w="12722">
            <a:solidFill>
              <a:srgbClr val="82828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 txBox="1"/>
          <p:nvPr/>
        </p:nvSpPr>
        <p:spPr>
          <a:xfrm>
            <a:off x="442629" y="2581178"/>
            <a:ext cx="634365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sz="1500" spc="3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Arial"/>
                <a:cs typeface="Arial"/>
              </a:rPr>
              <a:t>I</a:t>
            </a:r>
            <a:r>
              <a:rPr dirty="0" sz="650" spc="-80">
                <a:solidFill>
                  <a:srgbClr val="23112A"/>
                </a:solidFill>
                <a:latin typeface="Arial"/>
                <a:cs typeface="Arial"/>
              </a:rPr>
              <a:t>No</a:t>
            </a:r>
            <a:r>
              <a:rPr dirty="0" sz="650" spc="-35">
                <a:solidFill>
                  <a:srgbClr val="23112A"/>
                </a:solidFill>
                <a:latin typeface="Arial"/>
                <a:cs typeface="Arial"/>
              </a:rPr>
              <a:t>t</a:t>
            </a:r>
            <a:r>
              <a:rPr dirty="0" sz="650">
                <a:solidFill>
                  <a:srgbClr val="23112A"/>
                </a:solidFill>
                <a:latin typeface="Arial"/>
                <a:cs typeface="Arial"/>
              </a:rPr>
              <a:t>  </a:t>
            </a:r>
            <a:r>
              <a:rPr dirty="0" sz="650" spc="65">
                <a:solidFill>
                  <a:srgbClr val="23112A"/>
                </a:solidFill>
                <a:latin typeface="Arial"/>
                <a:cs typeface="Arial"/>
              </a:rPr>
              <a:t> </a:t>
            </a:r>
            <a:r>
              <a:rPr dirty="0" sz="650" spc="40">
                <a:solidFill>
                  <a:srgbClr val="382638"/>
                </a:solidFill>
                <a:latin typeface="Arial"/>
                <a:cs typeface="Arial"/>
              </a:rPr>
              <a:t>Selected</a:t>
            </a:r>
            <a:endParaRPr sz="65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532721" y="2619346"/>
            <a:ext cx="29400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sz="1200" spc="-125" b="1">
                <a:solidFill>
                  <a:srgbClr val="59595D"/>
                </a:solidFill>
                <a:uFill>
                  <a:solidFill>
                    <a:srgbClr val="59595D"/>
                  </a:solidFill>
                </a:uFill>
                <a:latin typeface="Times New Roman"/>
                <a:cs typeface="Times New Roman"/>
              </a:rPr>
              <a:t>l.:</a:t>
            </a:r>
            <a:r>
              <a:rPr dirty="0" sz="1200" spc="-125" b="1">
                <a:solidFill>
                  <a:srgbClr val="59595D"/>
                </a:solidFill>
                <a:latin typeface="Times New Roman"/>
                <a:cs typeface="Times New Roman"/>
              </a:rPr>
              <a:t>]</a:t>
            </a:r>
            <a:r>
              <a:rPr dirty="0" sz="1200" spc="-165" b="1">
                <a:solidFill>
                  <a:srgbClr val="59595D"/>
                </a:solidFill>
                <a:latin typeface="Times New Roman"/>
                <a:cs typeface="Times New Roman"/>
              </a:rPr>
              <a:t> </a:t>
            </a:r>
            <a:r>
              <a:rPr dirty="0" sz="1000" spc="-25" b="1">
                <a:solidFill>
                  <a:srgbClr val="4D4452"/>
                </a:solidFill>
                <a:latin typeface="Arial"/>
                <a:cs typeface="Arial"/>
              </a:rPr>
              <a:t>U.</a:t>
            </a:r>
            <a:endParaRPr sz="10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446251" y="2606624"/>
            <a:ext cx="2986405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250">
                <a:solidFill>
                  <a:srgbClr val="ACAEAF"/>
                </a:solidFill>
                <a:latin typeface="Arial"/>
                <a:cs typeface="Arial"/>
              </a:rPr>
              <a:t>I:============================================</a:t>
            </a:r>
            <a:r>
              <a:rPr dirty="0" sz="1300" spc="-155">
                <a:solidFill>
                  <a:srgbClr val="ACAEAF"/>
                </a:solidFill>
                <a:latin typeface="Arial"/>
                <a:cs typeface="Arial"/>
              </a:rPr>
              <a:t> </a:t>
            </a:r>
            <a:r>
              <a:rPr dirty="0" sz="1300" spc="-120">
                <a:solidFill>
                  <a:srgbClr val="ACAEAF"/>
                </a:solidFill>
                <a:latin typeface="Arial"/>
                <a:cs typeface="Arial"/>
              </a:rPr>
              <a:t>!</a:t>
            </a:r>
            <a:endParaRPr sz="1300">
              <a:latin typeface="Arial"/>
              <a:cs typeface="Aria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7407929" y="2784718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 h="0">
                <a:moveTo>
                  <a:pt x="0" y="0"/>
                </a:moveTo>
                <a:lnTo>
                  <a:pt x="15260" y="0"/>
                </a:lnTo>
              </a:path>
            </a:pathLst>
          </a:custGeom>
          <a:ln w="12722">
            <a:solidFill>
              <a:srgbClr val="82828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 txBox="1"/>
          <p:nvPr/>
        </p:nvSpPr>
        <p:spPr>
          <a:xfrm>
            <a:off x="7395231" y="2581178"/>
            <a:ext cx="781685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30">
                <a:solidFill>
                  <a:srgbClr val="828282"/>
                </a:solidFill>
                <a:latin typeface="Arial"/>
                <a:cs typeface="Arial"/>
              </a:rPr>
              <a:t>I</a:t>
            </a:r>
            <a:r>
              <a:rPr dirty="0" u="heavy" sz="650" spc="-10">
                <a:solidFill>
                  <a:srgbClr val="23112A"/>
                </a:solidFill>
                <a:uFill>
                  <a:solidFill>
                    <a:srgbClr val="23112A"/>
                  </a:solidFill>
                </a:uFill>
                <a:latin typeface="Arial"/>
                <a:cs typeface="Arial"/>
              </a:rPr>
              <a:t>No</a:t>
            </a:r>
            <a:r>
              <a:rPr dirty="0" u="heavy" sz="650" spc="-5">
                <a:solidFill>
                  <a:srgbClr val="23112A"/>
                </a:solidFill>
                <a:uFill>
                  <a:solidFill>
                    <a:srgbClr val="23112A"/>
                  </a:solidFill>
                </a:uFill>
                <a:latin typeface="Arial"/>
                <a:cs typeface="Arial"/>
              </a:rPr>
              <a:t>t</a:t>
            </a:r>
            <a:r>
              <a:rPr dirty="0" u="heavy" sz="650">
                <a:solidFill>
                  <a:srgbClr val="23112A"/>
                </a:solidFill>
                <a:uFill>
                  <a:solidFill>
                    <a:srgbClr val="23112A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650" spc="65">
                <a:solidFill>
                  <a:srgbClr val="23112A"/>
                </a:solidFill>
                <a:uFill>
                  <a:solidFill>
                    <a:srgbClr val="23112A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650" spc="45">
                <a:solidFill>
                  <a:srgbClr val="23112A"/>
                </a:solidFill>
                <a:uFill>
                  <a:solidFill>
                    <a:srgbClr val="23112A"/>
                  </a:solidFill>
                </a:uFill>
                <a:latin typeface="Arial"/>
                <a:cs typeface="Arial"/>
              </a:rPr>
              <a:t>Selecte</a:t>
            </a:r>
            <a:r>
              <a:rPr dirty="0" u="heavy" sz="650" spc="55">
                <a:solidFill>
                  <a:srgbClr val="23112A"/>
                </a:solidFill>
                <a:uFill>
                  <a:solidFill>
                    <a:srgbClr val="23112A"/>
                  </a:solidFill>
                </a:uFill>
                <a:latin typeface="Arial"/>
                <a:cs typeface="Arial"/>
              </a:rPr>
              <a:t>d</a:t>
            </a:r>
            <a:r>
              <a:rPr dirty="0" sz="650" spc="-10">
                <a:solidFill>
                  <a:srgbClr val="23112A"/>
                </a:solidFill>
                <a:latin typeface="Arial"/>
                <a:cs typeface="Arial"/>
              </a:rPr>
              <a:t> </a:t>
            </a:r>
            <a:r>
              <a:rPr dirty="0" u="heavy" sz="1200" spc="-120" b="1">
                <a:solidFill>
                  <a:srgbClr val="59595D"/>
                </a:solidFill>
                <a:uFill>
                  <a:solidFill>
                    <a:srgbClr val="59595D"/>
                  </a:solidFill>
                </a:uFill>
                <a:latin typeface="Times New Roman"/>
                <a:cs typeface="Times New Roman"/>
              </a:rPr>
              <a:t>l.:</a:t>
            </a:r>
            <a:r>
              <a:rPr dirty="0" sz="1200" spc="-140" b="1">
                <a:solidFill>
                  <a:srgbClr val="59595D"/>
                </a:solidFill>
                <a:latin typeface="Times New Roman"/>
                <a:cs typeface="Times New Roman"/>
              </a:rPr>
              <a:t>]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15083" y="2738175"/>
            <a:ext cx="622300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90">
                <a:solidFill>
                  <a:srgbClr val="828282"/>
                </a:solidFill>
                <a:latin typeface="Arial"/>
                <a:cs typeface="Arial"/>
              </a:rPr>
              <a:t>_</a:t>
            </a:r>
            <a:r>
              <a:rPr dirty="0" sz="650" spc="-105">
                <a:solidFill>
                  <a:srgbClr val="828282"/>
                </a:solidFill>
                <a:latin typeface="Arial"/>
                <a:cs typeface="Arial"/>
              </a:rPr>
              <a:t> </a:t>
            </a:r>
            <a:r>
              <a:rPr dirty="0" sz="200" spc="-30" b="1">
                <a:solidFill>
                  <a:srgbClr val="828282"/>
                </a:solidFill>
                <a:latin typeface="Arial"/>
                <a:cs typeface="Arial"/>
              </a:rPr>
              <a:t>'"</a:t>
            </a:r>
            <a:r>
              <a:rPr dirty="0" sz="200" spc="-20" b="1">
                <a:solidFill>
                  <a:srgbClr val="828282"/>
                </a:solidFill>
                <a:latin typeface="Arial"/>
                <a:cs typeface="Arial"/>
              </a:rPr>
              <a:t>I</a:t>
            </a:r>
            <a:r>
              <a:rPr dirty="0" sz="650" spc="-340">
                <a:solidFill>
                  <a:srgbClr val="828282"/>
                </a:solidFill>
                <a:latin typeface="Arial"/>
                <a:cs typeface="Arial"/>
              </a:rPr>
              <a:t>_</a:t>
            </a:r>
            <a:r>
              <a:rPr dirty="0" sz="650" spc="-140">
                <a:solidFill>
                  <a:srgbClr val="23112A"/>
                </a:solidFill>
                <a:latin typeface="Arial"/>
                <a:cs typeface="Arial"/>
              </a:rPr>
              <a:t>N</a:t>
            </a:r>
            <a:r>
              <a:rPr dirty="0" sz="650" spc="-250">
                <a:solidFill>
                  <a:srgbClr val="382638"/>
                </a:solidFill>
                <a:latin typeface="Arial"/>
                <a:cs typeface="Arial"/>
              </a:rPr>
              <a:t>o</a:t>
            </a:r>
            <a:r>
              <a:rPr dirty="0" sz="650" spc="-145">
                <a:solidFill>
                  <a:srgbClr val="828282"/>
                </a:solidFill>
                <a:latin typeface="Arial"/>
                <a:cs typeface="Arial"/>
              </a:rPr>
              <a:t>_</a:t>
            </a:r>
            <a:r>
              <a:rPr dirty="0" sz="650" spc="-30">
                <a:solidFill>
                  <a:srgbClr val="828282"/>
                </a:solidFill>
                <a:latin typeface="Arial"/>
                <a:cs typeface="Arial"/>
              </a:rPr>
              <a:t> </a:t>
            </a:r>
            <a:r>
              <a:rPr dirty="0" sz="650" spc="-85">
                <a:solidFill>
                  <a:srgbClr val="23112A"/>
                </a:solidFill>
                <a:latin typeface="Arial"/>
                <a:cs typeface="Arial"/>
              </a:rPr>
              <a:t>t</a:t>
            </a:r>
            <a:r>
              <a:rPr dirty="0" sz="650" spc="-100">
                <a:solidFill>
                  <a:srgbClr val="828282"/>
                </a:solidFill>
                <a:latin typeface="Arial"/>
                <a:cs typeface="Arial"/>
              </a:rPr>
              <a:t>_</a:t>
            </a:r>
            <a:r>
              <a:rPr dirty="0" sz="650" spc="45">
                <a:solidFill>
                  <a:srgbClr val="828282"/>
                </a:solidFill>
                <a:latin typeface="Arial"/>
                <a:cs typeface="Arial"/>
              </a:rPr>
              <a:t> </a:t>
            </a:r>
            <a:r>
              <a:rPr dirty="0" sz="650" spc="-110">
                <a:solidFill>
                  <a:srgbClr val="382638"/>
                </a:solidFill>
                <a:latin typeface="Arial"/>
                <a:cs typeface="Arial"/>
              </a:rPr>
              <a:t>S</a:t>
            </a:r>
            <a:r>
              <a:rPr dirty="0" sz="650" spc="-225">
                <a:solidFill>
                  <a:srgbClr val="382638"/>
                </a:solidFill>
                <a:latin typeface="Arial"/>
                <a:cs typeface="Arial"/>
              </a:rPr>
              <a:t>e</a:t>
            </a:r>
            <a:r>
              <a:rPr dirty="0" sz="650" spc="-105">
                <a:solidFill>
                  <a:srgbClr val="828282"/>
                </a:solidFill>
                <a:latin typeface="Arial"/>
                <a:cs typeface="Arial"/>
              </a:rPr>
              <a:t>_</a:t>
            </a:r>
            <a:r>
              <a:rPr dirty="0" sz="650" spc="-100">
                <a:solidFill>
                  <a:srgbClr val="828282"/>
                </a:solidFill>
                <a:latin typeface="Arial"/>
                <a:cs typeface="Arial"/>
              </a:rPr>
              <a:t>-</a:t>
            </a:r>
            <a:r>
              <a:rPr dirty="0" sz="650" spc="-125">
                <a:solidFill>
                  <a:srgbClr val="23112A"/>
                </a:solidFill>
                <a:latin typeface="Arial"/>
                <a:cs typeface="Arial"/>
              </a:rPr>
              <a:t>l</a:t>
            </a:r>
            <a:r>
              <a:rPr dirty="0" sz="650" spc="-295">
                <a:solidFill>
                  <a:srgbClr val="23112A"/>
                </a:solidFill>
                <a:latin typeface="Arial"/>
                <a:cs typeface="Arial"/>
              </a:rPr>
              <a:t>e</a:t>
            </a:r>
            <a:r>
              <a:rPr dirty="0" sz="650" spc="-30">
                <a:solidFill>
                  <a:srgbClr val="828282"/>
                </a:solidFill>
                <a:latin typeface="Arial"/>
                <a:cs typeface="Arial"/>
              </a:rPr>
              <a:t>_</a:t>
            </a:r>
            <a:r>
              <a:rPr dirty="0" sz="650" spc="-185">
                <a:solidFill>
                  <a:srgbClr val="382638"/>
                </a:solidFill>
                <a:latin typeface="Arial"/>
                <a:cs typeface="Arial"/>
              </a:rPr>
              <a:t>c</a:t>
            </a:r>
            <a:r>
              <a:rPr dirty="0" sz="650" spc="-165">
                <a:solidFill>
                  <a:srgbClr val="828282"/>
                </a:solidFill>
                <a:latin typeface="Arial"/>
                <a:cs typeface="Arial"/>
              </a:rPr>
              <a:t>_</a:t>
            </a:r>
            <a:r>
              <a:rPr dirty="0" sz="650" spc="-5">
                <a:solidFill>
                  <a:srgbClr val="828282"/>
                </a:solidFill>
                <a:latin typeface="Arial"/>
                <a:cs typeface="Arial"/>
              </a:rPr>
              <a:t> </a:t>
            </a:r>
            <a:r>
              <a:rPr dirty="0" sz="650" spc="-80">
                <a:solidFill>
                  <a:srgbClr val="23112A"/>
                </a:solidFill>
                <a:latin typeface="Arial"/>
                <a:cs typeface="Arial"/>
              </a:rPr>
              <a:t>t</a:t>
            </a:r>
            <a:r>
              <a:rPr dirty="0" sz="650" spc="-295">
                <a:solidFill>
                  <a:srgbClr val="828282"/>
                </a:solidFill>
                <a:latin typeface="Arial"/>
                <a:cs typeface="Arial"/>
              </a:rPr>
              <a:t>_</a:t>
            </a:r>
            <a:r>
              <a:rPr dirty="0" sz="650" spc="-25">
                <a:solidFill>
                  <a:srgbClr val="382638"/>
                </a:solidFill>
                <a:latin typeface="Arial"/>
                <a:cs typeface="Arial"/>
              </a:rPr>
              <a:t>e</a:t>
            </a:r>
            <a:r>
              <a:rPr dirty="0" sz="650" spc="5">
                <a:solidFill>
                  <a:srgbClr val="382638"/>
                </a:solidFill>
                <a:latin typeface="Arial"/>
                <a:cs typeface="Arial"/>
              </a:rPr>
              <a:t> </a:t>
            </a:r>
            <a:r>
              <a:rPr dirty="0" sz="650" spc="-114">
                <a:solidFill>
                  <a:srgbClr val="23112A"/>
                </a:solidFill>
                <a:latin typeface="Arial"/>
                <a:cs typeface="Arial"/>
              </a:rPr>
              <a:t>d</a:t>
            </a:r>
            <a:endParaRPr sz="650">
              <a:latin typeface="Arial"/>
              <a:cs typeface="Arial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1075566" y="2847417"/>
            <a:ext cx="1450975" cy="0"/>
          </a:xfrm>
          <a:custGeom>
            <a:avLst/>
            <a:gdLst/>
            <a:ahLst/>
            <a:cxnLst/>
            <a:rect l="l" t="t" r="r" b="b"/>
            <a:pathLst>
              <a:path w="1450975" h="0">
                <a:moveTo>
                  <a:pt x="0" y="0"/>
                </a:moveTo>
                <a:lnTo>
                  <a:pt x="1450465" y="0"/>
                </a:lnTo>
              </a:path>
            </a:pathLst>
          </a:custGeom>
          <a:ln w="5207">
            <a:solidFill>
              <a:srgbClr val="81818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2534452" y="2833573"/>
            <a:ext cx="128270" cy="0"/>
          </a:xfrm>
          <a:custGeom>
            <a:avLst/>
            <a:gdLst/>
            <a:ahLst/>
            <a:cxnLst/>
            <a:rect l="l" t="t" r="r" b="b"/>
            <a:pathLst>
              <a:path w="128269" h="0">
                <a:moveTo>
                  <a:pt x="0" y="0"/>
                </a:moveTo>
                <a:lnTo>
                  <a:pt x="128186" y="0"/>
                </a:lnTo>
              </a:path>
            </a:pathLst>
          </a:custGeom>
          <a:ln w="12722">
            <a:solidFill>
              <a:srgbClr val="82828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 txBox="1"/>
          <p:nvPr/>
        </p:nvSpPr>
        <p:spPr>
          <a:xfrm>
            <a:off x="2521752" y="2680923"/>
            <a:ext cx="1821180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20">
                <a:solidFill>
                  <a:srgbClr val="828282"/>
                </a:solidFill>
                <a:latin typeface="Arial"/>
                <a:cs typeface="Arial"/>
              </a:rPr>
              <a:t>'"l.:]""</a:t>
            </a:r>
            <a:r>
              <a:rPr dirty="0" sz="850" spc="-20">
                <a:solidFill>
                  <a:srgbClr val="828282"/>
                </a:solidFill>
                <a:latin typeface="Arial"/>
                <a:cs typeface="Arial"/>
              </a:rPr>
              <a:t> </a:t>
            </a:r>
            <a:r>
              <a:rPr dirty="0" sz="1100" spc="-130" b="1">
                <a:solidFill>
                  <a:srgbClr val="4D4452"/>
                </a:solidFill>
                <a:latin typeface="Times New Roman"/>
                <a:cs typeface="Times New Roman"/>
              </a:rPr>
              <a:t>a_</a:t>
            </a:r>
            <a:r>
              <a:rPr dirty="0" sz="1100" spc="-45" b="1">
                <a:solidFill>
                  <a:srgbClr val="4D4452"/>
                </a:solidFill>
                <a:latin typeface="Times New Roman"/>
                <a:cs typeface="Times New Roman"/>
              </a:rPr>
              <a:t> </a:t>
            </a:r>
            <a:r>
              <a:rPr dirty="0" sz="1100" spc="-85" b="1">
                <a:solidFill>
                  <a:srgbClr val="ACAEAF"/>
                </a:solidFill>
                <a:latin typeface="Times New Roman"/>
                <a:cs typeface="Times New Roman"/>
              </a:rPr>
              <a:t>-</a:t>
            </a:r>
            <a:r>
              <a:rPr dirty="0" sz="1100" spc="-10" b="1">
                <a:solidFill>
                  <a:srgbClr val="ACAEAF"/>
                </a:solidFill>
                <a:latin typeface="Times New Roman"/>
                <a:cs typeface="Times New Roman"/>
              </a:rPr>
              <a:t> </a:t>
            </a:r>
            <a:r>
              <a:rPr dirty="0" sz="1100" spc="-85" b="1">
                <a:solidFill>
                  <a:srgbClr val="ACAEAF"/>
                </a:solidFill>
                <a:latin typeface="Times New Roman"/>
                <a:cs typeface="Times New Roman"/>
              </a:rPr>
              <a:t>-</a:t>
            </a:r>
            <a:r>
              <a:rPr dirty="0" sz="1100" spc="10" b="1">
                <a:solidFill>
                  <a:srgbClr val="ACAEAF"/>
                </a:solidFill>
                <a:latin typeface="Times New Roman"/>
                <a:cs typeface="Times New Roman"/>
              </a:rPr>
              <a:t> </a:t>
            </a:r>
            <a:r>
              <a:rPr dirty="0" sz="1100" spc="-85" b="1">
                <a:solidFill>
                  <a:srgbClr val="ACAEAF"/>
                </a:solidFill>
                <a:latin typeface="Times New Roman"/>
                <a:cs typeface="Times New Roman"/>
              </a:rPr>
              <a:t>-</a:t>
            </a:r>
            <a:r>
              <a:rPr dirty="0" sz="1100" spc="15" b="1">
                <a:solidFill>
                  <a:srgbClr val="ACAEAF"/>
                </a:solidFill>
                <a:latin typeface="Times New Roman"/>
                <a:cs typeface="Times New Roman"/>
              </a:rPr>
              <a:t> </a:t>
            </a:r>
            <a:r>
              <a:rPr dirty="0" sz="1100" spc="-85" b="1">
                <a:solidFill>
                  <a:srgbClr val="ACAEAF"/>
                </a:solidFill>
                <a:latin typeface="Times New Roman"/>
                <a:cs typeface="Times New Roman"/>
              </a:rPr>
              <a:t>-</a:t>
            </a:r>
            <a:r>
              <a:rPr dirty="0" sz="1100" spc="15" b="1">
                <a:solidFill>
                  <a:srgbClr val="ACAEAF"/>
                </a:solidFill>
                <a:latin typeface="Times New Roman"/>
                <a:cs typeface="Times New Roman"/>
              </a:rPr>
              <a:t> </a:t>
            </a:r>
            <a:r>
              <a:rPr dirty="0" sz="1100" spc="-85" b="1">
                <a:solidFill>
                  <a:srgbClr val="ACAEAF"/>
                </a:solidFill>
                <a:latin typeface="Times New Roman"/>
                <a:cs typeface="Times New Roman"/>
              </a:rPr>
              <a:t>-</a:t>
            </a:r>
            <a:r>
              <a:rPr dirty="0" sz="1100" spc="15" b="1">
                <a:solidFill>
                  <a:srgbClr val="ACAEAF"/>
                </a:solidFill>
                <a:latin typeface="Times New Roman"/>
                <a:cs typeface="Times New Roman"/>
              </a:rPr>
              <a:t> </a:t>
            </a:r>
            <a:r>
              <a:rPr dirty="0" sz="1100" spc="-85" b="1">
                <a:solidFill>
                  <a:srgbClr val="ACAEAF"/>
                </a:solidFill>
                <a:latin typeface="Times New Roman"/>
                <a:cs typeface="Times New Roman"/>
              </a:rPr>
              <a:t>-</a:t>
            </a:r>
            <a:r>
              <a:rPr dirty="0" sz="1100" spc="15" b="1">
                <a:solidFill>
                  <a:srgbClr val="ACAEAF"/>
                </a:solidFill>
                <a:latin typeface="Times New Roman"/>
                <a:cs typeface="Times New Roman"/>
              </a:rPr>
              <a:t> </a:t>
            </a:r>
            <a:r>
              <a:rPr dirty="0" sz="1100" spc="-85" b="1">
                <a:solidFill>
                  <a:srgbClr val="ACAEAF"/>
                </a:solidFill>
                <a:latin typeface="Times New Roman"/>
                <a:cs typeface="Times New Roman"/>
              </a:rPr>
              <a:t>-</a:t>
            </a:r>
            <a:r>
              <a:rPr dirty="0" sz="1100" spc="15" b="1">
                <a:solidFill>
                  <a:srgbClr val="ACAEAF"/>
                </a:solidFill>
                <a:latin typeface="Times New Roman"/>
                <a:cs typeface="Times New Roman"/>
              </a:rPr>
              <a:t> </a:t>
            </a:r>
            <a:r>
              <a:rPr dirty="0" sz="1100" spc="-85" b="1">
                <a:solidFill>
                  <a:srgbClr val="ACAEAF"/>
                </a:solidFill>
                <a:latin typeface="Times New Roman"/>
                <a:cs typeface="Times New Roman"/>
              </a:rPr>
              <a:t>-</a:t>
            </a:r>
            <a:r>
              <a:rPr dirty="0" sz="1100" spc="15" b="1">
                <a:solidFill>
                  <a:srgbClr val="ACAEAF"/>
                </a:solidFill>
                <a:latin typeface="Times New Roman"/>
                <a:cs typeface="Times New Roman"/>
              </a:rPr>
              <a:t> </a:t>
            </a:r>
            <a:r>
              <a:rPr dirty="0" sz="1100" spc="-85" b="1">
                <a:solidFill>
                  <a:srgbClr val="ACAEAF"/>
                </a:solidFill>
                <a:latin typeface="Times New Roman"/>
                <a:cs typeface="Times New Roman"/>
              </a:rPr>
              <a:t>-</a:t>
            </a:r>
            <a:r>
              <a:rPr dirty="0" sz="1100" spc="10" b="1">
                <a:solidFill>
                  <a:srgbClr val="ACAEAF"/>
                </a:solidFill>
                <a:latin typeface="Times New Roman"/>
                <a:cs typeface="Times New Roman"/>
              </a:rPr>
              <a:t> </a:t>
            </a:r>
            <a:r>
              <a:rPr dirty="0" sz="1100" spc="-85" b="1">
                <a:solidFill>
                  <a:srgbClr val="ACAEAF"/>
                </a:solidFill>
                <a:latin typeface="Times New Roman"/>
                <a:cs typeface="Times New Roman"/>
              </a:rPr>
              <a:t>-</a:t>
            </a:r>
            <a:r>
              <a:rPr dirty="0" sz="1100" spc="15" b="1">
                <a:solidFill>
                  <a:srgbClr val="ACAEAF"/>
                </a:solidFill>
                <a:latin typeface="Times New Roman"/>
                <a:cs typeface="Times New Roman"/>
              </a:rPr>
              <a:t> </a:t>
            </a:r>
            <a:r>
              <a:rPr dirty="0" sz="1100" spc="-85" b="1">
                <a:solidFill>
                  <a:srgbClr val="ACAEAF"/>
                </a:solidFill>
                <a:latin typeface="Times New Roman"/>
                <a:cs typeface="Times New Roman"/>
              </a:rPr>
              <a:t>-</a:t>
            </a:r>
            <a:r>
              <a:rPr dirty="0" sz="1100" spc="15" b="1">
                <a:solidFill>
                  <a:srgbClr val="ACAEAF"/>
                </a:solidFill>
                <a:latin typeface="Times New Roman"/>
                <a:cs typeface="Times New Roman"/>
              </a:rPr>
              <a:t> </a:t>
            </a:r>
            <a:r>
              <a:rPr dirty="0" sz="1100" spc="-85" b="1">
                <a:solidFill>
                  <a:srgbClr val="ACAEAF"/>
                </a:solidFill>
                <a:latin typeface="Times New Roman"/>
                <a:cs typeface="Times New Roman"/>
              </a:rPr>
              <a:t>-</a:t>
            </a:r>
            <a:r>
              <a:rPr dirty="0" sz="1100" spc="15" b="1">
                <a:solidFill>
                  <a:srgbClr val="ACAEAF"/>
                </a:solidFill>
                <a:latin typeface="Times New Roman"/>
                <a:cs typeface="Times New Roman"/>
              </a:rPr>
              <a:t> </a:t>
            </a:r>
            <a:r>
              <a:rPr dirty="0" sz="1100" spc="-85" b="1">
                <a:solidFill>
                  <a:srgbClr val="ACAEAF"/>
                </a:solidFill>
                <a:latin typeface="Times New Roman"/>
                <a:cs typeface="Times New Roman"/>
              </a:rPr>
              <a:t>-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7363950" y="2833573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 h="0">
                <a:moveTo>
                  <a:pt x="0" y="0"/>
                </a:moveTo>
                <a:lnTo>
                  <a:pt x="15260" y="0"/>
                </a:lnTo>
              </a:path>
            </a:pathLst>
          </a:custGeom>
          <a:ln w="12722">
            <a:solidFill>
              <a:srgbClr val="82828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7465168" y="2833573"/>
            <a:ext cx="546100" cy="0"/>
          </a:xfrm>
          <a:custGeom>
            <a:avLst/>
            <a:gdLst/>
            <a:ahLst/>
            <a:cxnLst/>
            <a:rect l="l" t="t" r="r" b="b"/>
            <a:pathLst>
              <a:path w="546100" h="0">
                <a:moveTo>
                  <a:pt x="0" y="0"/>
                </a:moveTo>
                <a:lnTo>
                  <a:pt x="545747" y="0"/>
                </a:lnTo>
              </a:path>
            </a:pathLst>
          </a:custGeom>
          <a:ln w="12722">
            <a:solidFill>
              <a:srgbClr val="23112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 txBox="1"/>
          <p:nvPr/>
        </p:nvSpPr>
        <p:spPr>
          <a:xfrm>
            <a:off x="7351252" y="2630033"/>
            <a:ext cx="143510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365">
                <a:solidFill>
                  <a:srgbClr val="828282"/>
                </a:solidFill>
                <a:latin typeface="Arial"/>
                <a:cs typeface="Arial"/>
              </a:rPr>
              <a:t>I</a:t>
            </a:r>
            <a:r>
              <a:rPr dirty="0" sz="1500" spc="-330">
                <a:solidFill>
                  <a:srgbClr val="828282"/>
                </a:solidFill>
                <a:latin typeface="Arial"/>
                <a:cs typeface="Arial"/>
              </a:rPr>
              <a:t> </a:t>
            </a:r>
            <a:r>
              <a:rPr dirty="0" sz="650" spc="-295">
                <a:solidFill>
                  <a:srgbClr val="23112A"/>
                </a:solidFill>
                <a:latin typeface="Arial"/>
                <a:cs typeface="Arial"/>
              </a:rPr>
              <a:t>Not</a:t>
            </a:r>
            <a:endParaRPr sz="650">
              <a:latin typeface="Arial"/>
              <a:cs typeface="Arial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8042185" y="2833573"/>
            <a:ext cx="110489" cy="0"/>
          </a:xfrm>
          <a:custGeom>
            <a:avLst/>
            <a:gdLst/>
            <a:ahLst/>
            <a:cxnLst/>
            <a:rect l="l" t="t" r="r" b="b"/>
            <a:pathLst>
              <a:path w="110490" h="0">
                <a:moveTo>
                  <a:pt x="0" y="0"/>
                </a:moveTo>
                <a:lnTo>
                  <a:pt x="109874" y="0"/>
                </a:lnTo>
              </a:path>
            </a:pathLst>
          </a:custGeom>
          <a:ln w="12722">
            <a:solidFill>
              <a:srgbClr val="6B6B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 txBox="1"/>
          <p:nvPr/>
        </p:nvSpPr>
        <p:spPr>
          <a:xfrm>
            <a:off x="7635023" y="2668201"/>
            <a:ext cx="54165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45">
                <a:solidFill>
                  <a:srgbClr val="23112A"/>
                </a:solidFill>
                <a:latin typeface="Arial"/>
                <a:cs typeface="Arial"/>
              </a:rPr>
              <a:t>Selected</a:t>
            </a:r>
            <a:r>
              <a:rPr dirty="0" sz="650" spc="-55">
                <a:solidFill>
                  <a:srgbClr val="23112A"/>
                </a:solidFill>
                <a:latin typeface="Arial"/>
                <a:cs typeface="Arial"/>
              </a:rPr>
              <a:t> </a:t>
            </a:r>
            <a:r>
              <a:rPr dirty="0" sz="1200" spc="-125" b="1">
                <a:solidFill>
                  <a:srgbClr val="6B6B6B"/>
                </a:solidFill>
                <a:latin typeface="Times New Roman"/>
                <a:cs typeface="Times New Roman"/>
              </a:rPr>
              <a:t>l.:]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455329" y="3071739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208" y="0"/>
                </a:lnTo>
              </a:path>
            </a:pathLst>
          </a:custGeom>
          <a:ln w="12722">
            <a:solidFill>
              <a:srgbClr val="82828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2545420" y="3071739"/>
            <a:ext cx="110489" cy="0"/>
          </a:xfrm>
          <a:custGeom>
            <a:avLst/>
            <a:gdLst/>
            <a:ahLst/>
            <a:cxnLst/>
            <a:rect l="l" t="t" r="r" b="b"/>
            <a:pathLst>
              <a:path w="110489" h="0">
                <a:moveTo>
                  <a:pt x="0" y="0"/>
                </a:moveTo>
                <a:lnTo>
                  <a:pt x="109874" y="0"/>
                </a:lnTo>
              </a:path>
            </a:pathLst>
          </a:custGeom>
          <a:ln w="12722">
            <a:solidFill>
              <a:srgbClr val="6B6B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 txBox="1"/>
          <p:nvPr/>
        </p:nvSpPr>
        <p:spPr>
          <a:xfrm>
            <a:off x="2532721" y="2906367"/>
            <a:ext cx="29400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25" b="1">
                <a:solidFill>
                  <a:srgbClr val="6B6B6B"/>
                </a:solidFill>
                <a:latin typeface="Times New Roman"/>
                <a:cs typeface="Times New Roman"/>
              </a:rPr>
              <a:t>l.:]</a:t>
            </a:r>
            <a:r>
              <a:rPr dirty="0" sz="1200" spc="-165" b="1">
                <a:solidFill>
                  <a:srgbClr val="6B6B6B"/>
                </a:solidFill>
                <a:latin typeface="Times New Roman"/>
                <a:cs typeface="Times New Roman"/>
              </a:rPr>
              <a:t> </a:t>
            </a:r>
            <a:r>
              <a:rPr dirty="0" sz="1000" spc="-25" b="1">
                <a:solidFill>
                  <a:srgbClr val="59595D"/>
                </a:solidFill>
                <a:latin typeface="Arial"/>
                <a:cs typeface="Arial"/>
              </a:rPr>
              <a:t>U.</a:t>
            </a:r>
            <a:endParaRPr sz="1000">
              <a:latin typeface="Arial"/>
              <a:cs typeface="Arial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7407929" y="3071739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 h="0">
                <a:moveTo>
                  <a:pt x="0" y="0"/>
                </a:moveTo>
                <a:lnTo>
                  <a:pt x="15260" y="0"/>
                </a:lnTo>
              </a:path>
            </a:pathLst>
          </a:custGeom>
          <a:ln w="12722">
            <a:solidFill>
              <a:srgbClr val="82828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 txBox="1"/>
          <p:nvPr/>
        </p:nvSpPr>
        <p:spPr>
          <a:xfrm>
            <a:off x="7395231" y="2868200"/>
            <a:ext cx="781685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30">
                <a:solidFill>
                  <a:srgbClr val="828282"/>
                </a:solidFill>
                <a:latin typeface="Arial"/>
                <a:cs typeface="Arial"/>
              </a:rPr>
              <a:t>I</a:t>
            </a:r>
            <a:r>
              <a:rPr dirty="0" sz="650" spc="-10">
                <a:solidFill>
                  <a:srgbClr val="23112A"/>
                </a:solidFill>
                <a:latin typeface="Arial"/>
                <a:cs typeface="Arial"/>
              </a:rPr>
              <a:t>No</a:t>
            </a:r>
            <a:r>
              <a:rPr dirty="0" sz="650" spc="-5">
                <a:solidFill>
                  <a:srgbClr val="23112A"/>
                </a:solidFill>
                <a:latin typeface="Arial"/>
                <a:cs typeface="Arial"/>
              </a:rPr>
              <a:t>t</a:t>
            </a:r>
            <a:r>
              <a:rPr dirty="0" sz="650">
                <a:solidFill>
                  <a:srgbClr val="23112A"/>
                </a:solidFill>
                <a:latin typeface="Arial"/>
                <a:cs typeface="Arial"/>
              </a:rPr>
              <a:t> </a:t>
            </a:r>
            <a:r>
              <a:rPr dirty="0" sz="650" spc="70">
                <a:solidFill>
                  <a:srgbClr val="23112A"/>
                </a:solidFill>
                <a:latin typeface="Arial"/>
                <a:cs typeface="Arial"/>
              </a:rPr>
              <a:t> </a:t>
            </a:r>
            <a:r>
              <a:rPr dirty="0" sz="650" spc="45">
                <a:solidFill>
                  <a:srgbClr val="23112A"/>
                </a:solidFill>
                <a:latin typeface="Arial"/>
                <a:cs typeface="Arial"/>
              </a:rPr>
              <a:t>Selecte</a:t>
            </a:r>
            <a:r>
              <a:rPr dirty="0" sz="650" spc="55">
                <a:solidFill>
                  <a:srgbClr val="23112A"/>
                </a:solidFill>
                <a:latin typeface="Arial"/>
                <a:cs typeface="Arial"/>
              </a:rPr>
              <a:t>d</a:t>
            </a:r>
            <a:r>
              <a:rPr dirty="0" sz="650" spc="-10">
                <a:solidFill>
                  <a:srgbClr val="23112A"/>
                </a:solidFill>
                <a:latin typeface="Arial"/>
                <a:cs typeface="Arial"/>
              </a:rPr>
              <a:t> </a:t>
            </a:r>
            <a:r>
              <a:rPr dirty="0" u="heavy" sz="1200" spc="-120" b="1">
                <a:solidFill>
                  <a:srgbClr val="6B6B6B"/>
                </a:solidFill>
                <a:uFill>
                  <a:solidFill>
                    <a:srgbClr val="6B6B6B"/>
                  </a:solidFill>
                </a:uFill>
                <a:latin typeface="Times New Roman"/>
                <a:cs typeface="Times New Roman"/>
              </a:rPr>
              <a:t>l.:</a:t>
            </a:r>
            <a:r>
              <a:rPr dirty="0" sz="1200" spc="-140" b="1">
                <a:solidFill>
                  <a:srgbClr val="6B6B6B"/>
                </a:solidFill>
                <a:latin typeface="Times New Roman"/>
                <a:cs typeface="Times New Roman"/>
              </a:rPr>
              <a:t>]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473553" y="3251891"/>
            <a:ext cx="1080770" cy="0"/>
          </a:xfrm>
          <a:custGeom>
            <a:avLst/>
            <a:gdLst/>
            <a:ahLst/>
            <a:cxnLst/>
            <a:rect l="l" t="t" r="r" b="b"/>
            <a:pathLst>
              <a:path w="1080770" h="0">
                <a:moveTo>
                  <a:pt x="0" y="0"/>
                </a:moveTo>
                <a:lnTo>
                  <a:pt x="1080436" y="0"/>
                </a:lnTo>
              </a:path>
            </a:pathLst>
          </a:custGeom>
          <a:ln w="12722">
            <a:solidFill>
              <a:srgbClr val="23112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 txBox="1"/>
          <p:nvPr/>
        </p:nvSpPr>
        <p:spPr>
          <a:xfrm>
            <a:off x="442629" y="2868200"/>
            <a:ext cx="1132840" cy="41338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30">
                <a:solidFill>
                  <a:srgbClr val="828282"/>
                </a:solidFill>
                <a:latin typeface="Arial"/>
                <a:cs typeface="Arial"/>
              </a:rPr>
              <a:t>I</a:t>
            </a:r>
            <a:r>
              <a:rPr dirty="0" sz="650" spc="-80">
                <a:solidFill>
                  <a:srgbClr val="23112A"/>
                </a:solidFill>
                <a:latin typeface="Arial"/>
                <a:cs typeface="Arial"/>
              </a:rPr>
              <a:t>No</a:t>
            </a:r>
            <a:r>
              <a:rPr dirty="0" sz="650" spc="-35">
                <a:solidFill>
                  <a:srgbClr val="23112A"/>
                </a:solidFill>
                <a:latin typeface="Arial"/>
                <a:cs typeface="Arial"/>
              </a:rPr>
              <a:t>t</a:t>
            </a:r>
            <a:r>
              <a:rPr dirty="0" sz="650">
                <a:solidFill>
                  <a:srgbClr val="23112A"/>
                </a:solidFill>
                <a:latin typeface="Arial"/>
                <a:cs typeface="Arial"/>
              </a:rPr>
              <a:t>  </a:t>
            </a:r>
            <a:r>
              <a:rPr dirty="0" sz="650" spc="65">
                <a:solidFill>
                  <a:srgbClr val="23112A"/>
                </a:solidFill>
                <a:latin typeface="Arial"/>
                <a:cs typeface="Arial"/>
              </a:rPr>
              <a:t> </a:t>
            </a:r>
            <a:r>
              <a:rPr dirty="0" sz="650" spc="40">
                <a:solidFill>
                  <a:srgbClr val="382638"/>
                </a:solidFill>
                <a:latin typeface="Arial"/>
                <a:cs typeface="Arial"/>
              </a:rPr>
              <a:t>Selected</a:t>
            </a:r>
            <a:endParaRPr sz="650">
              <a:latin typeface="Arial"/>
              <a:cs typeface="Arial"/>
            </a:endParaRPr>
          </a:p>
          <a:p>
            <a:pPr marL="30480">
              <a:lnSpc>
                <a:spcPct val="100000"/>
              </a:lnSpc>
              <a:spcBef>
                <a:spcPts val="470"/>
              </a:spcBef>
            </a:pPr>
            <a:r>
              <a:rPr dirty="0" sz="650" spc="-15">
                <a:solidFill>
                  <a:srgbClr val="6B6B6B"/>
                </a:solidFill>
                <a:latin typeface="Arial"/>
                <a:cs typeface="Arial"/>
              </a:rPr>
              <a:t>[ </a:t>
            </a:r>
            <a:r>
              <a:rPr dirty="0" sz="650" spc="-25">
                <a:solidFill>
                  <a:srgbClr val="23112A"/>
                </a:solidFill>
                <a:latin typeface="Arial"/>
                <a:cs typeface="Arial"/>
              </a:rPr>
              <a:t>Sa </a:t>
            </a:r>
            <a:r>
              <a:rPr dirty="0" sz="650" spc="30">
                <a:solidFill>
                  <a:srgbClr val="36425B"/>
                </a:solidFill>
                <a:latin typeface="Arial"/>
                <a:cs typeface="Arial"/>
              </a:rPr>
              <a:t>v</a:t>
            </a:r>
            <a:r>
              <a:rPr dirty="0" sz="650" spc="30">
                <a:solidFill>
                  <a:srgbClr val="23112A"/>
                </a:solidFill>
                <a:latin typeface="Arial"/>
                <a:cs typeface="Arial"/>
              </a:rPr>
              <a:t>e </a:t>
            </a:r>
            <a:r>
              <a:rPr dirty="0" sz="650" spc="15">
                <a:solidFill>
                  <a:srgbClr val="23112A"/>
                </a:solidFill>
                <a:latin typeface="Arial"/>
                <a:cs typeface="Arial"/>
              </a:rPr>
              <a:t>and </a:t>
            </a:r>
            <a:r>
              <a:rPr dirty="0" sz="650" spc="20">
                <a:solidFill>
                  <a:srgbClr val="382638"/>
                </a:solidFill>
                <a:latin typeface="Arial"/>
                <a:cs typeface="Arial"/>
              </a:rPr>
              <a:t>Add </a:t>
            </a:r>
            <a:r>
              <a:rPr dirty="0" sz="650" spc="25">
                <a:solidFill>
                  <a:srgbClr val="23112A"/>
                </a:solidFill>
                <a:latin typeface="Arial"/>
                <a:cs typeface="Arial"/>
              </a:rPr>
              <a:t>Ne</a:t>
            </a:r>
            <a:r>
              <a:rPr dirty="0" sz="650" spc="25">
                <a:solidFill>
                  <a:srgbClr val="4D4452"/>
                </a:solidFill>
                <a:latin typeface="Arial"/>
                <a:cs typeface="Arial"/>
              </a:rPr>
              <a:t>w </a:t>
            </a:r>
            <a:r>
              <a:rPr dirty="0" sz="650" spc="-40">
                <a:solidFill>
                  <a:srgbClr val="23112A"/>
                </a:solidFill>
                <a:latin typeface="Arial"/>
                <a:cs typeface="Arial"/>
              </a:rPr>
              <a:t>Ro</a:t>
            </a:r>
            <a:r>
              <a:rPr dirty="0" sz="650" spc="-50">
                <a:solidFill>
                  <a:srgbClr val="23112A"/>
                </a:solidFill>
                <a:latin typeface="Arial"/>
                <a:cs typeface="Arial"/>
              </a:rPr>
              <a:t> </a:t>
            </a:r>
            <a:r>
              <a:rPr dirty="0" sz="650" spc="30">
                <a:solidFill>
                  <a:srgbClr val="4D4452"/>
                </a:solidFill>
                <a:latin typeface="Arial"/>
                <a:cs typeface="Arial"/>
              </a:rPr>
              <a:t>w</a:t>
            </a:r>
            <a:r>
              <a:rPr dirty="0" sz="650" spc="30">
                <a:solidFill>
                  <a:srgbClr val="23112A"/>
                </a:solidFill>
                <a:latin typeface="Arial"/>
                <a:cs typeface="Arial"/>
              </a:rPr>
              <a:t>s</a:t>
            </a:r>
            <a:endParaRPr sz="65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439132" y="3420360"/>
            <a:ext cx="665480" cy="178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10" b="1">
                <a:solidFill>
                  <a:srgbClr val="0A080A"/>
                </a:solidFill>
                <a:latin typeface="Arial"/>
                <a:cs typeface="Arial"/>
              </a:rPr>
              <a:t>Com</a:t>
            </a:r>
            <a:r>
              <a:rPr dirty="0" sz="1000" spc="-220" b="1">
                <a:solidFill>
                  <a:srgbClr val="0A080A"/>
                </a:solidFill>
                <a:latin typeface="Arial"/>
                <a:cs typeface="Arial"/>
              </a:rPr>
              <a:t> </a:t>
            </a:r>
            <a:r>
              <a:rPr dirty="0" sz="1000" spc="65" b="1">
                <a:solidFill>
                  <a:srgbClr val="23112A"/>
                </a:solidFill>
                <a:latin typeface="Arial"/>
                <a:cs typeface="Arial"/>
              </a:rPr>
              <a:t>m</a:t>
            </a:r>
            <a:r>
              <a:rPr dirty="0" sz="1000" spc="65" b="1">
                <a:solidFill>
                  <a:srgbClr val="0A080A"/>
                </a:solidFill>
                <a:latin typeface="Arial"/>
                <a:cs typeface="Arial"/>
              </a:rPr>
              <a:t>en</a:t>
            </a:r>
            <a:r>
              <a:rPr dirty="0" sz="1000" spc="65" b="1">
                <a:solidFill>
                  <a:srgbClr val="23112A"/>
                </a:solidFill>
                <a:latin typeface="Arial"/>
                <a:cs typeface="Arial"/>
              </a:rPr>
              <a:t>t</a:t>
            </a:r>
            <a:endParaRPr sz="10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592100" y="4111450"/>
            <a:ext cx="3684270" cy="3187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3685" marR="220979" indent="-74295">
              <a:lnSpc>
                <a:spcPct val="120200"/>
              </a:lnSpc>
              <a:spcBef>
                <a:spcPts val="100"/>
              </a:spcBef>
            </a:pPr>
            <a:r>
              <a:rPr dirty="0" sz="800" spc="50" b="1">
                <a:solidFill>
                  <a:srgbClr val="23112A"/>
                </a:solidFill>
                <a:latin typeface="Arial"/>
                <a:cs typeface="Arial"/>
              </a:rPr>
              <a:t>P</a:t>
            </a:r>
            <a:r>
              <a:rPr dirty="0" sz="800" spc="50" b="1">
                <a:solidFill>
                  <a:srgbClr val="0A080A"/>
                </a:solidFill>
                <a:latin typeface="Arial"/>
                <a:cs typeface="Arial"/>
              </a:rPr>
              <a:t>le </a:t>
            </a:r>
            <a:r>
              <a:rPr dirty="0" sz="800" spc="60" b="1">
                <a:solidFill>
                  <a:srgbClr val="0A080A"/>
                </a:solidFill>
                <a:latin typeface="Arial"/>
                <a:cs typeface="Arial"/>
              </a:rPr>
              <a:t>ase </a:t>
            </a:r>
            <a:r>
              <a:rPr dirty="0" sz="800" spc="85" b="1">
                <a:solidFill>
                  <a:srgbClr val="0A080A"/>
                </a:solidFill>
                <a:latin typeface="Arial"/>
                <a:cs typeface="Arial"/>
              </a:rPr>
              <a:t>type </a:t>
            </a:r>
            <a:r>
              <a:rPr dirty="0" sz="800" spc="90" b="1">
                <a:solidFill>
                  <a:srgbClr val="0A080A"/>
                </a:solidFill>
                <a:latin typeface="Arial"/>
                <a:cs typeface="Arial"/>
              </a:rPr>
              <a:t>a </a:t>
            </a:r>
            <a:r>
              <a:rPr dirty="0" sz="800" spc="55" b="1">
                <a:solidFill>
                  <a:srgbClr val="0A080A"/>
                </a:solidFill>
                <a:latin typeface="Arial"/>
                <a:cs typeface="Arial"/>
              </a:rPr>
              <a:t>brief description </a:t>
            </a:r>
            <a:r>
              <a:rPr dirty="0" sz="800" spc="30" b="1">
                <a:solidFill>
                  <a:srgbClr val="0A080A"/>
                </a:solidFill>
                <a:latin typeface="Arial"/>
                <a:cs typeface="Arial"/>
              </a:rPr>
              <a:t>o</a:t>
            </a:r>
            <a:r>
              <a:rPr dirty="0" sz="800" spc="30" b="1">
                <a:solidFill>
                  <a:srgbClr val="23112A"/>
                </a:solidFill>
                <a:latin typeface="Arial"/>
                <a:cs typeface="Arial"/>
              </a:rPr>
              <a:t>f </a:t>
            </a:r>
            <a:r>
              <a:rPr dirty="0" sz="800" spc="60" b="1">
                <a:solidFill>
                  <a:srgbClr val="0A080A"/>
                </a:solidFill>
                <a:latin typeface="Arial"/>
                <a:cs typeface="Arial"/>
              </a:rPr>
              <a:t>services </a:t>
            </a:r>
            <a:r>
              <a:rPr dirty="0" sz="800" spc="70" b="1">
                <a:solidFill>
                  <a:srgbClr val="0A080A"/>
                </a:solidFill>
                <a:latin typeface="Arial"/>
                <a:cs typeface="Arial"/>
              </a:rPr>
              <a:t>and reason </a:t>
            </a:r>
            <a:r>
              <a:rPr dirty="0" sz="800" spc="45" b="1">
                <a:solidFill>
                  <a:srgbClr val="0A080A"/>
                </a:solidFill>
                <a:latin typeface="Arial"/>
                <a:cs typeface="Arial"/>
              </a:rPr>
              <a:t>fo</a:t>
            </a:r>
            <a:r>
              <a:rPr dirty="0" sz="800" spc="45" b="1">
                <a:solidFill>
                  <a:srgbClr val="23112A"/>
                </a:solidFill>
                <a:latin typeface="Arial"/>
                <a:cs typeface="Arial"/>
              </a:rPr>
              <a:t>r  </a:t>
            </a:r>
            <a:r>
              <a:rPr dirty="0" sz="800" spc="45" b="1">
                <a:solidFill>
                  <a:srgbClr val="0A080A"/>
                </a:solidFill>
                <a:latin typeface="Arial"/>
                <a:cs typeface="Arial"/>
              </a:rPr>
              <a:t>paym </a:t>
            </a:r>
            <a:r>
              <a:rPr dirty="0" sz="800" spc="50" b="1">
                <a:solidFill>
                  <a:srgbClr val="0A080A"/>
                </a:solidFill>
                <a:latin typeface="Arial"/>
                <a:cs typeface="Arial"/>
              </a:rPr>
              <a:t>en</a:t>
            </a:r>
            <a:r>
              <a:rPr dirty="0" sz="800" spc="50" b="1">
                <a:solidFill>
                  <a:srgbClr val="23112A"/>
                </a:solidFill>
                <a:latin typeface="Arial"/>
                <a:cs typeface="Arial"/>
              </a:rPr>
              <a:t>t </a:t>
            </a:r>
            <a:r>
              <a:rPr dirty="0" sz="800" spc="40" b="1">
                <a:solidFill>
                  <a:srgbClr val="0A080A"/>
                </a:solidFill>
                <a:latin typeface="Arial"/>
                <a:cs typeface="Arial"/>
              </a:rPr>
              <a:t>and </a:t>
            </a:r>
            <a:r>
              <a:rPr dirty="0" sz="800" spc="20" b="1">
                <a:solidFill>
                  <a:srgbClr val="0A080A"/>
                </a:solidFill>
                <a:latin typeface="Arial"/>
                <a:cs typeface="Arial"/>
              </a:rPr>
              <a:t>if </a:t>
            </a:r>
            <a:r>
              <a:rPr dirty="0" sz="800" spc="40" b="1">
                <a:solidFill>
                  <a:srgbClr val="0A080A"/>
                </a:solidFill>
                <a:latin typeface="Arial"/>
                <a:cs typeface="Arial"/>
              </a:rPr>
              <a:t>an </a:t>
            </a:r>
            <a:r>
              <a:rPr dirty="0" sz="800" spc="35" b="1">
                <a:solidFill>
                  <a:srgbClr val="23112A"/>
                </a:solidFill>
                <a:latin typeface="Arial"/>
                <a:cs typeface="Arial"/>
              </a:rPr>
              <a:t>L</a:t>
            </a:r>
            <a:r>
              <a:rPr dirty="0" sz="800" spc="35" b="1">
                <a:solidFill>
                  <a:srgbClr val="0A080A"/>
                </a:solidFill>
                <a:latin typeface="Arial"/>
                <a:cs typeface="Arial"/>
              </a:rPr>
              <a:t>OA </a:t>
            </a:r>
            <a:r>
              <a:rPr dirty="0" sz="800" spc="5" b="1">
                <a:solidFill>
                  <a:srgbClr val="0A080A"/>
                </a:solidFill>
                <a:latin typeface="Arial"/>
                <a:cs typeface="Arial"/>
              </a:rPr>
              <a:t>was </a:t>
            </a:r>
            <a:r>
              <a:rPr dirty="0" sz="800" spc="35" b="1">
                <a:solidFill>
                  <a:srgbClr val="0A080A"/>
                </a:solidFill>
                <a:latin typeface="Arial"/>
                <a:cs typeface="Arial"/>
              </a:rPr>
              <a:t>sen </a:t>
            </a:r>
            <a:r>
              <a:rPr dirty="0" sz="800" spc="20" b="1">
                <a:solidFill>
                  <a:srgbClr val="23112A"/>
                </a:solidFill>
                <a:latin typeface="Arial"/>
                <a:cs typeface="Arial"/>
              </a:rPr>
              <a:t>t </a:t>
            </a:r>
            <a:r>
              <a:rPr dirty="0" sz="800" spc="65" b="1">
                <a:solidFill>
                  <a:srgbClr val="0A080A"/>
                </a:solidFill>
                <a:latin typeface="Arial"/>
                <a:cs typeface="Arial"/>
              </a:rPr>
              <a:t>through </a:t>
            </a:r>
            <a:r>
              <a:rPr dirty="0" sz="800" spc="50" b="1">
                <a:solidFill>
                  <a:srgbClr val="0A080A"/>
                </a:solidFill>
                <a:latin typeface="Arial"/>
                <a:cs typeface="Arial"/>
              </a:rPr>
              <a:t>for</a:t>
            </a:r>
            <a:r>
              <a:rPr dirty="0" sz="800" spc="-10" b="1">
                <a:solidFill>
                  <a:srgbClr val="0A080A"/>
                </a:solidFill>
                <a:latin typeface="Arial"/>
                <a:cs typeface="Arial"/>
              </a:rPr>
              <a:t> </a:t>
            </a:r>
            <a:r>
              <a:rPr dirty="0" sz="800" spc="50" b="1">
                <a:solidFill>
                  <a:srgbClr val="0A080A"/>
                </a:solidFill>
                <a:latin typeface="Arial"/>
                <a:cs typeface="Arial"/>
              </a:rPr>
              <a:t>appro</a:t>
            </a:r>
            <a:r>
              <a:rPr dirty="0" sz="800" spc="50" b="1">
                <a:solidFill>
                  <a:srgbClr val="23112A"/>
                </a:solidFill>
                <a:latin typeface="Arial"/>
                <a:cs typeface="Arial"/>
              </a:rPr>
              <a:t>v</a:t>
            </a:r>
            <a:r>
              <a:rPr dirty="0" sz="800" spc="50" b="1">
                <a:solidFill>
                  <a:srgbClr val="0A080A"/>
                </a:solidFill>
                <a:latin typeface="Arial"/>
                <a:cs typeface="Arial"/>
              </a:rPr>
              <a:t>als.</a:t>
            </a:r>
            <a:endParaRPr sz="8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4113817" y="5653427"/>
            <a:ext cx="308292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20">
                <a:solidFill>
                  <a:srgbClr val="493AFF"/>
                </a:solidFill>
                <a:latin typeface="Arial"/>
                <a:cs typeface="Arial"/>
              </a:rPr>
              <a:t>A</a:t>
            </a:r>
            <a:r>
              <a:rPr dirty="0" sz="650" spc="-20">
                <a:solidFill>
                  <a:srgbClr val="2A08FF"/>
                </a:solidFill>
                <a:latin typeface="Arial"/>
                <a:cs typeface="Arial"/>
              </a:rPr>
              <a:t>pp </a:t>
            </a:r>
            <a:r>
              <a:rPr dirty="0" sz="650" spc="-10">
                <a:solidFill>
                  <a:srgbClr val="2F23FF"/>
                </a:solidFill>
                <a:latin typeface="Arial"/>
                <a:cs typeface="Arial"/>
              </a:rPr>
              <a:t>ro </a:t>
            </a:r>
            <a:r>
              <a:rPr dirty="0" sz="650" spc="20">
                <a:solidFill>
                  <a:srgbClr val="493AFF"/>
                </a:solidFill>
                <a:latin typeface="Arial"/>
                <a:cs typeface="Arial"/>
              </a:rPr>
              <a:t>v</a:t>
            </a:r>
            <a:r>
              <a:rPr dirty="0" sz="650" spc="20">
                <a:solidFill>
                  <a:srgbClr val="2A08FF"/>
                </a:solidFill>
                <a:latin typeface="Arial"/>
                <a:cs typeface="Arial"/>
              </a:rPr>
              <a:t>al </a:t>
            </a:r>
            <a:r>
              <a:rPr dirty="0" sz="650" spc="15">
                <a:solidFill>
                  <a:srgbClr val="2A08FF"/>
                </a:solidFill>
                <a:latin typeface="Arial"/>
                <a:cs typeface="Arial"/>
              </a:rPr>
              <a:t>T</a:t>
            </a:r>
            <a:r>
              <a:rPr dirty="0" sz="650" spc="15">
                <a:solidFill>
                  <a:srgbClr val="493AFF"/>
                </a:solidFill>
                <a:latin typeface="Arial"/>
                <a:cs typeface="Arial"/>
              </a:rPr>
              <a:t>y</a:t>
            </a:r>
            <a:r>
              <a:rPr dirty="0" sz="650" spc="15">
                <a:solidFill>
                  <a:srgbClr val="2A08FF"/>
                </a:solidFill>
                <a:latin typeface="Arial"/>
                <a:cs typeface="Arial"/>
              </a:rPr>
              <a:t>p</a:t>
            </a:r>
            <a:r>
              <a:rPr dirty="0" sz="650" spc="15">
                <a:solidFill>
                  <a:srgbClr val="2F23FF"/>
                </a:solidFill>
                <a:latin typeface="Arial"/>
                <a:cs typeface="Arial"/>
              </a:rPr>
              <a:t>es </a:t>
            </a:r>
            <a:r>
              <a:rPr dirty="0" sz="800" spc="-20">
                <a:solidFill>
                  <a:srgbClr val="620062"/>
                </a:solidFill>
                <a:latin typeface="Arial"/>
                <a:cs typeface="Arial"/>
              </a:rPr>
              <a:t>I </a:t>
            </a:r>
            <a:r>
              <a:rPr dirty="0" sz="650" spc="-10">
                <a:solidFill>
                  <a:srgbClr val="493AFF"/>
                </a:solidFill>
                <a:latin typeface="Arial"/>
                <a:cs typeface="Arial"/>
              </a:rPr>
              <a:t>A</a:t>
            </a:r>
            <a:r>
              <a:rPr dirty="0" sz="650" spc="-10">
                <a:solidFill>
                  <a:srgbClr val="2F23FF"/>
                </a:solidFill>
                <a:latin typeface="Arial"/>
                <a:cs typeface="Arial"/>
              </a:rPr>
              <a:t>cco</a:t>
            </a:r>
            <a:r>
              <a:rPr dirty="0" sz="650" spc="-10">
                <a:solidFill>
                  <a:srgbClr val="2A08FF"/>
                </a:solidFill>
                <a:latin typeface="Arial"/>
                <a:cs typeface="Arial"/>
              </a:rPr>
              <a:t>un </a:t>
            </a:r>
            <a:r>
              <a:rPr dirty="0" sz="650" spc="-10">
                <a:solidFill>
                  <a:srgbClr val="2F23FF"/>
                </a:solidFill>
                <a:latin typeface="Arial"/>
                <a:cs typeface="Arial"/>
              </a:rPr>
              <a:t>t </a:t>
            </a:r>
            <a:r>
              <a:rPr dirty="0" sz="650" spc="-15">
                <a:solidFill>
                  <a:srgbClr val="2A08FF"/>
                </a:solidFill>
                <a:latin typeface="Arial"/>
                <a:cs typeface="Arial"/>
              </a:rPr>
              <a:t>Di</a:t>
            </a:r>
            <a:r>
              <a:rPr dirty="0" sz="650" spc="-15">
                <a:solidFill>
                  <a:srgbClr val="2F23FF"/>
                </a:solidFill>
                <a:latin typeface="Arial"/>
                <a:cs typeface="Arial"/>
              </a:rPr>
              <a:t>s</a:t>
            </a:r>
            <a:r>
              <a:rPr dirty="0" sz="650" spc="-15">
                <a:solidFill>
                  <a:srgbClr val="2A08FF"/>
                </a:solidFill>
                <a:latin typeface="Arial"/>
                <a:cs typeface="Arial"/>
              </a:rPr>
              <a:t>tributi </a:t>
            </a:r>
            <a:r>
              <a:rPr dirty="0" sz="650" spc="-10">
                <a:solidFill>
                  <a:srgbClr val="2F23FF"/>
                </a:solidFill>
                <a:latin typeface="Arial"/>
                <a:cs typeface="Arial"/>
              </a:rPr>
              <a:t>o</a:t>
            </a:r>
            <a:r>
              <a:rPr dirty="0" sz="650" spc="-10">
                <a:solidFill>
                  <a:srgbClr val="2A08FF"/>
                </a:solidFill>
                <a:latin typeface="Arial"/>
                <a:cs typeface="Arial"/>
              </a:rPr>
              <a:t>n </a:t>
            </a:r>
            <a:r>
              <a:rPr dirty="0" sz="800" spc="-20">
                <a:solidFill>
                  <a:srgbClr val="620062"/>
                </a:solidFill>
                <a:latin typeface="Arial"/>
                <a:cs typeface="Arial"/>
              </a:rPr>
              <a:t>I </a:t>
            </a:r>
            <a:r>
              <a:rPr dirty="0" sz="650" spc="-40">
                <a:solidFill>
                  <a:srgbClr val="2F23FF"/>
                </a:solidFill>
                <a:latin typeface="Arial"/>
                <a:cs typeface="Arial"/>
              </a:rPr>
              <a:t>Ro </a:t>
            </a:r>
            <a:r>
              <a:rPr dirty="0" sz="650" spc="-15">
                <a:solidFill>
                  <a:srgbClr val="2A08FF"/>
                </a:solidFill>
                <a:latin typeface="Arial"/>
                <a:cs typeface="Arial"/>
              </a:rPr>
              <a:t>uting </a:t>
            </a:r>
            <a:r>
              <a:rPr dirty="0" sz="650" spc="5">
                <a:solidFill>
                  <a:srgbClr val="2F23FF"/>
                </a:solidFill>
                <a:latin typeface="Arial"/>
                <a:cs typeface="Arial"/>
              </a:rPr>
              <a:t>Q</a:t>
            </a:r>
            <a:r>
              <a:rPr dirty="0" sz="650" spc="5">
                <a:solidFill>
                  <a:srgbClr val="2A08FF"/>
                </a:solidFill>
                <a:latin typeface="Arial"/>
                <a:cs typeface="Arial"/>
              </a:rPr>
              <a:t>ueue </a:t>
            </a:r>
            <a:r>
              <a:rPr dirty="0" sz="800" spc="-20">
                <a:solidFill>
                  <a:srgbClr val="620062"/>
                </a:solidFill>
                <a:latin typeface="Arial"/>
                <a:cs typeface="Arial"/>
              </a:rPr>
              <a:t>I </a:t>
            </a:r>
            <a:r>
              <a:rPr dirty="0" sz="650" spc="-20">
                <a:solidFill>
                  <a:srgbClr val="2A08FF"/>
                </a:solidFill>
                <a:latin typeface="Arial"/>
                <a:cs typeface="Arial"/>
              </a:rPr>
              <a:t>Tran </a:t>
            </a:r>
            <a:r>
              <a:rPr dirty="0" sz="650" spc="20">
                <a:solidFill>
                  <a:srgbClr val="2F23FF"/>
                </a:solidFill>
                <a:latin typeface="Arial"/>
                <a:cs typeface="Arial"/>
              </a:rPr>
              <a:t>s</a:t>
            </a:r>
            <a:r>
              <a:rPr dirty="0" sz="650" spc="20">
                <a:solidFill>
                  <a:srgbClr val="2A08FF"/>
                </a:solidFill>
                <a:latin typeface="Arial"/>
                <a:cs typeface="Arial"/>
              </a:rPr>
              <a:t>a</a:t>
            </a:r>
            <a:r>
              <a:rPr dirty="0" sz="650" spc="20">
                <a:solidFill>
                  <a:srgbClr val="2F23FF"/>
                </a:solidFill>
                <a:latin typeface="Arial"/>
                <a:cs typeface="Arial"/>
              </a:rPr>
              <a:t>ct</a:t>
            </a:r>
            <a:r>
              <a:rPr dirty="0" sz="650" spc="20">
                <a:solidFill>
                  <a:srgbClr val="2A08FF"/>
                </a:solidFill>
                <a:latin typeface="Arial"/>
                <a:cs typeface="Arial"/>
              </a:rPr>
              <a:t>i</a:t>
            </a:r>
            <a:r>
              <a:rPr dirty="0" sz="650" spc="20">
                <a:solidFill>
                  <a:srgbClr val="2F23FF"/>
                </a:solidFill>
                <a:latin typeface="Arial"/>
                <a:cs typeface="Arial"/>
              </a:rPr>
              <a:t>o</a:t>
            </a:r>
            <a:r>
              <a:rPr dirty="0" sz="650" spc="20">
                <a:solidFill>
                  <a:srgbClr val="2A08FF"/>
                </a:solidFill>
                <a:latin typeface="Arial"/>
                <a:cs typeface="Arial"/>
              </a:rPr>
              <a:t>n </a:t>
            </a:r>
            <a:r>
              <a:rPr dirty="0" sz="650" spc="-5">
                <a:solidFill>
                  <a:srgbClr val="2A08FF"/>
                </a:solidFill>
                <a:latin typeface="Arial"/>
                <a:cs typeface="Arial"/>
              </a:rPr>
              <a:t>Hi</a:t>
            </a:r>
            <a:r>
              <a:rPr dirty="0" sz="650" spc="-5">
                <a:solidFill>
                  <a:srgbClr val="2F23FF"/>
                </a:solidFill>
                <a:latin typeface="Arial"/>
                <a:cs typeface="Arial"/>
              </a:rPr>
              <a:t>s</a:t>
            </a:r>
            <a:r>
              <a:rPr dirty="0" sz="650" spc="-5">
                <a:solidFill>
                  <a:srgbClr val="2A08FF"/>
                </a:solidFill>
                <a:latin typeface="Arial"/>
                <a:cs typeface="Arial"/>
              </a:rPr>
              <a:t>t</a:t>
            </a:r>
            <a:r>
              <a:rPr dirty="0" sz="650" spc="-60">
                <a:solidFill>
                  <a:srgbClr val="2A08FF"/>
                </a:solidFill>
                <a:latin typeface="Arial"/>
                <a:cs typeface="Arial"/>
              </a:rPr>
              <a:t> </a:t>
            </a:r>
            <a:r>
              <a:rPr dirty="0" sz="650" spc="15">
                <a:solidFill>
                  <a:srgbClr val="2F23FF"/>
                </a:solidFill>
                <a:latin typeface="Arial"/>
                <a:cs typeface="Arial"/>
              </a:rPr>
              <a:t>o</a:t>
            </a:r>
            <a:r>
              <a:rPr dirty="0" sz="650" spc="15">
                <a:solidFill>
                  <a:srgbClr val="493AFF"/>
                </a:solidFill>
                <a:latin typeface="Arial"/>
                <a:cs typeface="Arial"/>
              </a:rPr>
              <a:t>ry</a:t>
            </a:r>
            <a:endParaRPr sz="65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318796" y="6309478"/>
            <a:ext cx="369570" cy="291465"/>
          </a:xfrm>
          <a:prstGeom prst="rect">
            <a:avLst/>
          </a:prstGeom>
          <a:solidFill>
            <a:srgbClr val="16528A"/>
          </a:solidFill>
        </p:spPr>
        <p:txBody>
          <a:bodyPr wrap="square" lIns="0" tIns="889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70"/>
              </a:spcBef>
            </a:pPr>
            <a:r>
              <a:rPr dirty="0" sz="1700" spc="20">
                <a:solidFill>
                  <a:srgbClr val="F6EFD6"/>
                </a:solidFill>
                <a:latin typeface="Times New Roman"/>
                <a:cs typeface="Times New Roman"/>
              </a:rPr>
              <a:t>•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960891" y="6305994"/>
            <a:ext cx="1182370" cy="256540"/>
          </a:xfrm>
          <a:prstGeom prst="rect">
            <a:avLst/>
          </a:prstGeom>
          <a:solidFill>
            <a:srgbClr val="1870AF"/>
          </a:solidFill>
        </p:spPr>
        <p:txBody>
          <a:bodyPr wrap="square" lIns="0" tIns="12065" rIns="0" bIns="0" rtlCol="0" vert="horz">
            <a:spAutoFit/>
          </a:bodyPr>
          <a:lstStyle/>
          <a:p>
            <a:pPr marL="1905">
              <a:lnSpc>
                <a:spcPts val="1920"/>
              </a:lnSpc>
              <a:spcBef>
                <a:spcPts val="95"/>
              </a:spcBef>
            </a:pPr>
            <a:r>
              <a:rPr dirty="0" sz="1700" spc="20" b="1">
                <a:solidFill>
                  <a:srgbClr val="EFF4F7"/>
                </a:solidFill>
                <a:latin typeface="Times New Roman"/>
                <a:cs typeface="Times New Roman"/>
              </a:rPr>
              <a:t>MONTANA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7377027" y="6379864"/>
            <a:ext cx="772795" cy="202565"/>
          </a:xfrm>
          <a:prstGeom prst="rect">
            <a:avLst/>
          </a:prstGeom>
          <a:solidFill>
            <a:srgbClr val="1870AF"/>
          </a:solidFill>
        </p:spPr>
        <p:txBody>
          <a:bodyPr wrap="square" lIns="0" tIns="825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65"/>
              </a:spcBef>
            </a:pPr>
            <a:r>
              <a:rPr dirty="0" sz="1150" spc="70" b="1">
                <a:solidFill>
                  <a:srgbClr val="D6E4EF"/>
                </a:solidFill>
                <a:latin typeface="Times New Roman"/>
                <a:cs typeface="Times New Roman"/>
              </a:rPr>
              <a:t>Mountains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8200384" y="6379864"/>
            <a:ext cx="156845" cy="202565"/>
          </a:xfrm>
          <a:prstGeom prst="rect">
            <a:avLst/>
          </a:prstGeom>
          <a:solidFill>
            <a:srgbClr val="1870A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475"/>
              </a:lnSpc>
            </a:pPr>
            <a:r>
              <a:rPr dirty="0" sz="1300" spc="65" b="1">
                <a:solidFill>
                  <a:srgbClr val="D6E4EF"/>
                </a:solidFill>
                <a:latin typeface="Times New Roman"/>
                <a:cs typeface="Times New Roman"/>
              </a:rPr>
              <a:t>&amp;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8387260" y="6379864"/>
            <a:ext cx="443230" cy="202565"/>
          </a:xfrm>
          <a:prstGeom prst="rect">
            <a:avLst/>
          </a:prstGeom>
          <a:solidFill>
            <a:srgbClr val="2867A0"/>
          </a:solidFill>
        </p:spPr>
        <p:txBody>
          <a:bodyPr wrap="square" lIns="0" tIns="825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65"/>
              </a:spcBef>
            </a:pPr>
            <a:r>
              <a:rPr dirty="0" sz="1150" spc="50" b="1">
                <a:solidFill>
                  <a:srgbClr val="D6E4EF"/>
                </a:solidFill>
                <a:latin typeface="Times New Roman"/>
                <a:cs typeface="Times New Roman"/>
              </a:rPr>
              <a:t>Minds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960891" y="6562090"/>
            <a:ext cx="1182370" cy="136525"/>
          </a:xfrm>
          <a:prstGeom prst="rect">
            <a:avLst/>
          </a:prstGeom>
          <a:solidFill>
            <a:srgbClr val="1870A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944"/>
              </a:lnSpc>
            </a:pPr>
            <a:r>
              <a:rPr dirty="0" sz="1000" spc="-80" b="1">
                <a:solidFill>
                  <a:srgbClr val="D6E4EF"/>
                </a:solidFill>
                <a:latin typeface="Times New Roman"/>
                <a:cs typeface="Times New Roman"/>
              </a:rPr>
              <a:t>STATE</a:t>
            </a:r>
            <a:r>
              <a:rPr dirty="0" sz="1000" spc="75" b="1">
                <a:solidFill>
                  <a:srgbClr val="D6E4EF"/>
                </a:solidFill>
                <a:latin typeface="Times New Roman"/>
                <a:cs typeface="Times New Roman"/>
              </a:rPr>
              <a:t> </a:t>
            </a:r>
            <a:r>
              <a:rPr dirty="0" sz="1000" spc="-40" b="1">
                <a:solidFill>
                  <a:srgbClr val="D6E4EF"/>
                </a:solidFill>
                <a:latin typeface="Times New Roman"/>
                <a:cs typeface="Times New Roman"/>
              </a:rPr>
              <a:t>UNIVERSITY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4538" y="461581"/>
            <a:ext cx="7633334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Other </a:t>
            </a:r>
            <a:r>
              <a:rPr dirty="0" spc="-130"/>
              <a:t>Tax </a:t>
            </a:r>
            <a:r>
              <a:rPr dirty="0"/>
              <a:t>Issues – </a:t>
            </a:r>
            <a:r>
              <a:rPr dirty="0" spc="-10"/>
              <a:t>Fringe</a:t>
            </a:r>
            <a:r>
              <a:rPr dirty="0" spc="65"/>
              <a:t> </a:t>
            </a:r>
            <a:r>
              <a:rPr dirty="0" spc="-5"/>
              <a:t>Benefits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55496"/>
            <a:ext cx="7071995" cy="42494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10">
                <a:latin typeface="Calibri"/>
                <a:cs typeface="Calibri"/>
              </a:rPr>
              <a:t>What </a:t>
            </a:r>
            <a:r>
              <a:rPr dirty="0" sz="2200" spc="-15">
                <a:latin typeface="Calibri"/>
                <a:cs typeface="Calibri"/>
              </a:rPr>
              <a:t>are </a:t>
            </a:r>
            <a:r>
              <a:rPr dirty="0" sz="2200" spc="-10">
                <a:latin typeface="Calibri"/>
                <a:cs typeface="Calibri"/>
              </a:rPr>
              <a:t>Fringe</a:t>
            </a:r>
            <a:r>
              <a:rPr dirty="0" sz="2200" spc="25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Benefits?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700">
              <a:latin typeface="Times New Roman"/>
              <a:cs typeface="Times New Roman"/>
            </a:endParaRPr>
          </a:p>
          <a:p>
            <a:pPr algn="just" marL="355600" marR="5080" indent="-342900">
              <a:lnSpc>
                <a:spcPts val="2110"/>
              </a:lnSpc>
              <a:buFont typeface="Arial"/>
              <a:buChar char="•"/>
              <a:tabLst>
                <a:tab pos="355600" algn="l"/>
              </a:tabLst>
            </a:pPr>
            <a:r>
              <a:rPr dirty="0" sz="2200" spc="-5">
                <a:latin typeface="Calibri"/>
                <a:cs typeface="Calibri"/>
              </a:rPr>
              <a:t>Cash, </a:t>
            </a:r>
            <a:r>
              <a:rPr dirty="0" sz="2200" spc="-10">
                <a:latin typeface="Calibri"/>
                <a:cs typeface="Calibri"/>
              </a:rPr>
              <a:t>cash equivalents, </a:t>
            </a:r>
            <a:r>
              <a:rPr dirty="0" sz="2200" spc="-25">
                <a:latin typeface="Calibri"/>
                <a:cs typeface="Calibri"/>
              </a:rPr>
              <a:t>property, </a:t>
            </a:r>
            <a:r>
              <a:rPr dirty="0" sz="2200">
                <a:latin typeface="Calibri"/>
                <a:cs typeface="Calibri"/>
              </a:rPr>
              <a:t>services or </a:t>
            </a:r>
            <a:r>
              <a:rPr dirty="0" sz="2200" spc="-5">
                <a:latin typeface="Calibri"/>
                <a:cs typeface="Calibri"/>
              </a:rPr>
              <a:t>other </a:t>
            </a:r>
            <a:r>
              <a:rPr dirty="0" sz="2200" spc="-10">
                <a:latin typeface="Calibri"/>
                <a:cs typeface="Calibri"/>
              </a:rPr>
              <a:t>benefits  provided </a:t>
            </a:r>
            <a:r>
              <a:rPr dirty="0" sz="2200" spc="-20">
                <a:latin typeface="Calibri"/>
                <a:cs typeface="Calibri"/>
              </a:rPr>
              <a:t>to </a:t>
            </a:r>
            <a:r>
              <a:rPr dirty="0" sz="2200" spc="-5">
                <a:latin typeface="Calibri"/>
                <a:cs typeface="Calibri"/>
              </a:rPr>
              <a:t>an </a:t>
            </a:r>
            <a:r>
              <a:rPr dirty="0" sz="2200" spc="-10">
                <a:latin typeface="Calibri"/>
                <a:cs typeface="Calibri"/>
              </a:rPr>
              <a:t>employee by </a:t>
            </a:r>
            <a:r>
              <a:rPr dirty="0" sz="2200" spc="-5">
                <a:latin typeface="Calibri"/>
                <a:cs typeface="Calibri"/>
              </a:rPr>
              <a:t>an </a:t>
            </a:r>
            <a:r>
              <a:rPr dirty="0" sz="2200" spc="-10">
                <a:latin typeface="Calibri"/>
                <a:cs typeface="Calibri"/>
              </a:rPr>
              <a:t>employer </a:t>
            </a:r>
            <a:r>
              <a:rPr dirty="0" sz="2200">
                <a:latin typeface="Calibri"/>
                <a:cs typeface="Calibri"/>
              </a:rPr>
              <a:t>or </a:t>
            </a:r>
            <a:r>
              <a:rPr dirty="0" sz="2200" spc="-5">
                <a:latin typeface="Calibri"/>
                <a:cs typeface="Calibri"/>
              </a:rPr>
              <a:t>a </a:t>
            </a:r>
            <a:r>
              <a:rPr dirty="0" sz="2200" spc="-10">
                <a:latin typeface="Calibri"/>
                <a:cs typeface="Calibri"/>
              </a:rPr>
              <a:t>third </a:t>
            </a:r>
            <a:r>
              <a:rPr dirty="0" sz="2200" spc="-5">
                <a:latin typeface="Calibri"/>
                <a:cs typeface="Calibri"/>
              </a:rPr>
              <a:t>party in  addition </a:t>
            </a:r>
            <a:r>
              <a:rPr dirty="0" sz="2200" spc="-20">
                <a:latin typeface="Calibri"/>
                <a:cs typeface="Calibri"/>
              </a:rPr>
              <a:t>to </a:t>
            </a:r>
            <a:r>
              <a:rPr dirty="0" sz="2200" spc="-10">
                <a:latin typeface="Calibri"/>
                <a:cs typeface="Calibri"/>
              </a:rPr>
              <a:t>regular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-25">
                <a:latin typeface="Calibri"/>
                <a:cs typeface="Calibri"/>
              </a:rPr>
              <a:t>salary.</a:t>
            </a:r>
            <a:endParaRPr sz="2200">
              <a:latin typeface="Calibri"/>
              <a:cs typeface="Calibri"/>
            </a:endParaRPr>
          </a:p>
          <a:p>
            <a:pPr marL="926465">
              <a:lnSpc>
                <a:spcPct val="100000"/>
              </a:lnSpc>
              <a:spcBef>
                <a:spcPts val="25"/>
              </a:spcBef>
            </a:pPr>
            <a:r>
              <a:rPr dirty="0" sz="2200" spc="-15">
                <a:latin typeface="Calibri"/>
                <a:cs typeface="Calibri"/>
              </a:rPr>
              <a:t>–Life, </a:t>
            </a:r>
            <a:r>
              <a:rPr dirty="0" sz="2200" spc="-10">
                <a:latin typeface="Calibri"/>
                <a:cs typeface="Calibri"/>
              </a:rPr>
              <a:t>health </a:t>
            </a:r>
            <a:r>
              <a:rPr dirty="0" sz="2200" spc="-5">
                <a:latin typeface="Calibri"/>
                <a:cs typeface="Calibri"/>
              </a:rPr>
              <a:t>and disability</a:t>
            </a:r>
            <a:r>
              <a:rPr dirty="0" sz="2200" spc="20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insurance</a:t>
            </a:r>
            <a:endParaRPr sz="2200">
              <a:latin typeface="Calibri"/>
              <a:cs typeface="Calibri"/>
            </a:endParaRPr>
          </a:p>
          <a:p>
            <a:pPr marL="926465">
              <a:lnSpc>
                <a:spcPct val="100000"/>
              </a:lnSpc>
            </a:pPr>
            <a:r>
              <a:rPr dirty="0" sz="2200" spc="-15">
                <a:latin typeface="Calibri"/>
                <a:cs typeface="Calibri"/>
              </a:rPr>
              <a:t>–Education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assistance</a:t>
            </a:r>
            <a:endParaRPr sz="2200">
              <a:latin typeface="Calibri"/>
              <a:cs typeface="Calibri"/>
            </a:endParaRPr>
          </a:p>
          <a:p>
            <a:pPr marL="926465">
              <a:lnSpc>
                <a:spcPct val="100000"/>
              </a:lnSpc>
            </a:pPr>
            <a:r>
              <a:rPr dirty="0" sz="2200" spc="-5">
                <a:latin typeface="Calibri"/>
                <a:cs typeface="Calibri"/>
              </a:rPr>
              <a:t>–Club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memberships</a:t>
            </a:r>
            <a:endParaRPr sz="2200">
              <a:latin typeface="Calibri"/>
              <a:cs typeface="Calibri"/>
            </a:endParaRPr>
          </a:p>
          <a:p>
            <a:pPr marL="926465">
              <a:lnSpc>
                <a:spcPct val="100000"/>
              </a:lnSpc>
            </a:pPr>
            <a:r>
              <a:rPr dirty="0" sz="2200" spc="-10">
                <a:latin typeface="Calibri"/>
                <a:cs typeface="Calibri"/>
              </a:rPr>
              <a:t>–Gift</a:t>
            </a:r>
            <a:r>
              <a:rPr dirty="0" sz="2200" spc="10">
                <a:latin typeface="Calibri"/>
                <a:cs typeface="Calibri"/>
              </a:rPr>
              <a:t> </a:t>
            </a:r>
            <a:r>
              <a:rPr dirty="0" sz="2200" spc="-15">
                <a:latin typeface="Calibri"/>
                <a:cs typeface="Calibri"/>
              </a:rPr>
              <a:t>certificates</a:t>
            </a:r>
            <a:endParaRPr sz="2200">
              <a:latin typeface="Calibri"/>
              <a:cs typeface="Calibri"/>
            </a:endParaRPr>
          </a:p>
          <a:p>
            <a:pPr marL="926465">
              <a:lnSpc>
                <a:spcPct val="100000"/>
              </a:lnSpc>
            </a:pPr>
            <a:r>
              <a:rPr dirty="0" sz="2200" spc="-10">
                <a:latin typeface="Calibri"/>
                <a:cs typeface="Calibri"/>
              </a:rPr>
              <a:t>–Courtesy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-15">
                <a:latin typeface="Calibri"/>
                <a:cs typeface="Calibri"/>
              </a:rPr>
              <a:t>car</a:t>
            </a:r>
            <a:endParaRPr sz="2200">
              <a:latin typeface="Calibri"/>
              <a:cs typeface="Calibri"/>
            </a:endParaRPr>
          </a:p>
          <a:p>
            <a:pPr marL="926465">
              <a:lnSpc>
                <a:spcPct val="100000"/>
              </a:lnSpc>
            </a:pPr>
            <a:r>
              <a:rPr dirty="0" sz="2200" spc="-20">
                <a:latin typeface="Calibri"/>
                <a:cs typeface="Calibri"/>
              </a:rPr>
              <a:t>–Tickets to </a:t>
            </a:r>
            <a:r>
              <a:rPr dirty="0" sz="2200" spc="-15">
                <a:latin typeface="Calibri"/>
                <a:cs typeface="Calibri"/>
              </a:rPr>
              <a:t>entertainment</a:t>
            </a:r>
            <a:r>
              <a:rPr dirty="0" sz="2200" spc="114">
                <a:latin typeface="Calibri"/>
                <a:cs typeface="Calibri"/>
              </a:rPr>
              <a:t> </a:t>
            </a:r>
            <a:r>
              <a:rPr dirty="0" sz="2200" spc="-15">
                <a:latin typeface="Calibri"/>
                <a:cs typeface="Calibri"/>
              </a:rPr>
              <a:t>events</a:t>
            </a:r>
            <a:endParaRPr sz="2200">
              <a:latin typeface="Calibri"/>
              <a:cs typeface="Calibri"/>
            </a:endParaRPr>
          </a:p>
          <a:p>
            <a:pPr marL="926465">
              <a:lnSpc>
                <a:spcPct val="100000"/>
              </a:lnSpc>
            </a:pPr>
            <a:r>
              <a:rPr dirty="0" sz="2200" spc="-10">
                <a:latin typeface="Calibri"/>
                <a:cs typeface="Calibri"/>
              </a:rPr>
              <a:t>–Meals</a:t>
            </a:r>
            <a:endParaRPr sz="2200">
              <a:latin typeface="Calibri"/>
              <a:cs typeface="Calibri"/>
            </a:endParaRPr>
          </a:p>
          <a:p>
            <a:pPr marL="926465">
              <a:lnSpc>
                <a:spcPct val="100000"/>
              </a:lnSpc>
            </a:pPr>
            <a:r>
              <a:rPr dirty="0" sz="2200" spc="-5">
                <a:latin typeface="Calibri"/>
                <a:cs typeface="Calibri"/>
              </a:rPr>
              <a:t>–Cell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phone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Ron Lambert</dc:creator>
  <dc:title>PowerPoint Presentation</dc:title>
  <dcterms:created xsi:type="dcterms:W3CDTF">2018-12-06T18:21:48Z</dcterms:created>
  <dcterms:modified xsi:type="dcterms:W3CDTF">2018-12-06T18:21:48Z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2018-12-06T00:00:00Z</vt:filetime>
  </property>
  <property fmtid="{D5CDD505-2E9C-101B-9397-08002B2CF9AE}" pid="3" name="Creator">
    <vt:lpwstr>Acrobat PDFMaker 19 for PowerPoint</vt:lpwstr>
  </property>
  <property fmtid="{D5CDD505-2E9C-101B-9397-08002B2CF9AE}" pid="4" name="LastSaved">
    <vt:filetime>2018-12-06T00:00:00Z</vt:filetime>
  </property>
</Properties>
</file>