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85" r:id="rId3"/>
    <p:sldId id="258" r:id="rId4"/>
    <p:sldId id="260" r:id="rId5"/>
    <p:sldId id="284" r:id="rId6"/>
    <p:sldId id="259" r:id="rId7"/>
    <p:sldId id="282" r:id="rId8"/>
    <p:sldId id="279" r:id="rId9"/>
    <p:sldId id="269" r:id="rId10"/>
    <p:sldId id="271" r:id="rId11"/>
    <p:sldId id="286" r:id="rId12"/>
    <p:sldId id="281" r:id="rId13"/>
    <p:sldId id="278" r:id="rId14"/>
    <p:sldId id="26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EAD"/>
    <a:srgbClr val="F4B82D"/>
    <a:srgbClr val="002866"/>
    <a:srgbClr val="FEB922"/>
    <a:srgbClr val="F2B51A"/>
    <a:srgbClr val="D1A312"/>
    <a:srgbClr val="F0AD00"/>
    <a:srgbClr val="E2CE8A"/>
    <a:srgbClr val="FFCB05"/>
    <a:srgbClr val="E9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725AD7-2E7A-497A-BD54-1596B09175A3}" v="2" dt="2023-01-13T17:38:55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5794"/>
  </p:normalViewPr>
  <p:slideViewPr>
    <p:cSldViewPr snapToGrid="0" snapToObjects="1">
      <p:cViewPr varScale="1">
        <p:scale>
          <a:sx n="107" d="100"/>
          <a:sy n="107" d="100"/>
        </p:scale>
        <p:origin x="101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, Gary" userId="a0a03a13-beb6-443d-b305-a50720f52f02" providerId="ADAL" clId="{129B6241-A4BE-5D45-8570-FF77DFF553C9}"/>
    <pc:docChg chg="modSld">
      <pc:chgData name="Parker, Gary" userId="a0a03a13-beb6-443d-b305-a50720f52f02" providerId="ADAL" clId="{129B6241-A4BE-5D45-8570-FF77DFF553C9}" dt="2022-09-09T15:12:10.565" v="163" actId="20577"/>
      <pc:docMkLst>
        <pc:docMk/>
      </pc:docMkLst>
      <pc:sldChg chg="modSp mod">
        <pc:chgData name="Parker, Gary" userId="a0a03a13-beb6-443d-b305-a50720f52f02" providerId="ADAL" clId="{129B6241-A4BE-5D45-8570-FF77DFF553C9}" dt="2022-09-09T15:10:47.263" v="114" actId="20577"/>
        <pc:sldMkLst>
          <pc:docMk/>
          <pc:sldMk cId="1392237276" sldId="269"/>
        </pc:sldMkLst>
        <pc:spChg chg="mod">
          <ac:chgData name="Parker, Gary" userId="a0a03a13-beb6-443d-b305-a50720f52f02" providerId="ADAL" clId="{129B6241-A4BE-5D45-8570-FF77DFF553C9}" dt="2022-09-09T15:10:47.263" v="114" actId="20577"/>
          <ac:spMkLst>
            <pc:docMk/>
            <pc:sldMk cId="1392237276" sldId="269"/>
            <ac:spMk id="3" creationId="{00000000-0000-0000-0000-000000000000}"/>
          </ac:spMkLst>
        </pc:spChg>
      </pc:sldChg>
      <pc:sldChg chg="modSp mod">
        <pc:chgData name="Parker, Gary" userId="a0a03a13-beb6-443d-b305-a50720f52f02" providerId="ADAL" clId="{129B6241-A4BE-5D45-8570-FF77DFF553C9}" dt="2022-09-09T15:12:10.565" v="163" actId="20577"/>
        <pc:sldMkLst>
          <pc:docMk/>
          <pc:sldMk cId="4154240931" sldId="278"/>
        </pc:sldMkLst>
        <pc:spChg chg="mod">
          <ac:chgData name="Parker, Gary" userId="a0a03a13-beb6-443d-b305-a50720f52f02" providerId="ADAL" clId="{129B6241-A4BE-5D45-8570-FF77DFF553C9}" dt="2022-09-09T15:11:54.697" v="122" actId="20577"/>
          <ac:spMkLst>
            <pc:docMk/>
            <pc:sldMk cId="4154240931" sldId="278"/>
            <ac:spMk id="2" creationId="{00000000-0000-0000-0000-000000000000}"/>
          </ac:spMkLst>
        </pc:spChg>
        <pc:spChg chg="mod">
          <ac:chgData name="Parker, Gary" userId="a0a03a13-beb6-443d-b305-a50720f52f02" providerId="ADAL" clId="{129B6241-A4BE-5D45-8570-FF77DFF553C9}" dt="2022-09-09T15:12:10.565" v="163" actId="20577"/>
          <ac:spMkLst>
            <pc:docMk/>
            <pc:sldMk cId="4154240931" sldId="278"/>
            <ac:spMk id="3" creationId="{00000000-0000-0000-0000-000000000000}"/>
          </ac:spMkLst>
        </pc:spChg>
      </pc:sldChg>
      <pc:sldChg chg="modSp mod">
        <pc:chgData name="Parker, Gary" userId="a0a03a13-beb6-443d-b305-a50720f52f02" providerId="ADAL" clId="{129B6241-A4BE-5D45-8570-FF77DFF553C9}" dt="2022-09-09T15:09:51.164" v="88" actId="20577"/>
        <pc:sldMkLst>
          <pc:docMk/>
          <pc:sldMk cId="2870268456" sldId="279"/>
        </pc:sldMkLst>
        <pc:spChg chg="mod">
          <ac:chgData name="Parker, Gary" userId="a0a03a13-beb6-443d-b305-a50720f52f02" providerId="ADAL" clId="{129B6241-A4BE-5D45-8570-FF77DFF553C9}" dt="2022-09-09T15:09:51.164" v="88" actId="20577"/>
          <ac:spMkLst>
            <pc:docMk/>
            <pc:sldMk cId="2870268456" sldId="279"/>
            <ac:spMk id="3" creationId="{44FC4F83-FC6D-ACFE-99C1-8F2A9901A5E9}"/>
          </ac:spMkLst>
        </pc:spChg>
      </pc:sldChg>
    </pc:docChg>
  </pc:docChgLst>
  <pc:docChgLst>
    <pc:chgData name="Parker, Gary" userId="a0a03a13-beb6-443d-b305-a50720f52f02" providerId="ADAL" clId="{C1177FA5-55EE-408A-B069-EA3ECEB1FE46}"/>
    <pc:docChg chg="modSld">
      <pc:chgData name="Parker, Gary" userId="a0a03a13-beb6-443d-b305-a50720f52f02" providerId="ADAL" clId="{C1177FA5-55EE-408A-B069-EA3ECEB1FE46}" dt="2019-10-10T23:03:35.102" v="61" actId="14100"/>
      <pc:docMkLst>
        <pc:docMk/>
      </pc:docMkLst>
      <pc:sldChg chg="addSp modSp">
        <pc:chgData name="Parker, Gary" userId="a0a03a13-beb6-443d-b305-a50720f52f02" providerId="ADAL" clId="{C1177FA5-55EE-408A-B069-EA3ECEB1FE46}" dt="2019-10-10T23:02:08.044" v="53" actId="14861"/>
        <pc:sldMkLst>
          <pc:docMk/>
          <pc:sldMk cId="242135926" sldId="259"/>
        </pc:sldMkLst>
        <pc:spChg chg="mod">
          <ac:chgData name="Parker, Gary" userId="a0a03a13-beb6-443d-b305-a50720f52f02" providerId="ADAL" clId="{C1177FA5-55EE-408A-B069-EA3ECEB1FE46}" dt="2019-10-10T23:00:27.183" v="15" actId="1036"/>
          <ac:spMkLst>
            <pc:docMk/>
            <pc:sldMk cId="242135926" sldId="259"/>
            <ac:spMk id="3" creationId="{C46CB6CD-3FEA-4D6C-ABFB-B682B33C22C2}"/>
          </ac:spMkLst>
        </pc:spChg>
        <pc:spChg chg="add mod">
          <ac:chgData name="Parker, Gary" userId="a0a03a13-beb6-443d-b305-a50720f52f02" providerId="ADAL" clId="{C1177FA5-55EE-408A-B069-EA3ECEB1FE46}" dt="2019-10-10T23:02:08.044" v="53" actId="14861"/>
          <ac:spMkLst>
            <pc:docMk/>
            <pc:sldMk cId="242135926" sldId="259"/>
            <ac:spMk id="5" creationId="{3D6FBB7F-0FCB-412B-8AC8-28B06E493DF9}"/>
          </ac:spMkLst>
        </pc:spChg>
        <pc:picChg chg="mod">
          <ac:chgData name="Parker, Gary" userId="a0a03a13-beb6-443d-b305-a50720f52f02" providerId="ADAL" clId="{C1177FA5-55EE-408A-B069-EA3ECEB1FE46}" dt="2019-10-10T23:00:21.311" v="5" actId="1076"/>
          <ac:picMkLst>
            <pc:docMk/>
            <pc:sldMk cId="242135926" sldId="259"/>
            <ac:picMk id="8" creationId="{399A4CDA-C722-4DCF-8BCF-2B203580877A}"/>
          </ac:picMkLst>
        </pc:picChg>
      </pc:sldChg>
      <pc:sldChg chg="addSp modSp">
        <pc:chgData name="Parker, Gary" userId="a0a03a13-beb6-443d-b305-a50720f52f02" providerId="ADAL" clId="{C1177FA5-55EE-408A-B069-EA3ECEB1FE46}" dt="2019-10-10T23:03:35.102" v="61" actId="14100"/>
        <pc:sldMkLst>
          <pc:docMk/>
          <pc:sldMk cId="107821790" sldId="271"/>
        </pc:sldMkLst>
        <pc:picChg chg="add mod">
          <ac:chgData name="Parker, Gary" userId="a0a03a13-beb6-443d-b305-a50720f52f02" providerId="ADAL" clId="{C1177FA5-55EE-408A-B069-EA3ECEB1FE46}" dt="2019-10-10T23:03:35.102" v="61" actId="14100"/>
          <ac:picMkLst>
            <pc:docMk/>
            <pc:sldMk cId="107821790" sldId="271"/>
            <ac:picMk id="3" creationId="{4F3C10FB-2361-426C-81F7-BD8D0DD5ABFF}"/>
          </ac:picMkLst>
        </pc:picChg>
      </pc:sldChg>
    </pc:docChg>
  </pc:docChgLst>
  <pc:docChgLst>
    <pc:chgData name="Parker, Gary" userId="a0a03a13-beb6-443d-b305-a50720f52f02" providerId="ADAL" clId="{A9725AD7-2E7A-497A-BD54-1596B09175A3}"/>
    <pc:docChg chg="undo custSel modSld">
      <pc:chgData name="Parker, Gary" userId="a0a03a13-beb6-443d-b305-a50720f52f02" providerId="ADAL" clId="{A9725AD7-2E7A-497A-BD54-1596B09175A3}" dt="2023-01-13T17:43:21.692" v="95" actId="13926"/>
      <pc:docMkLst>
        <pc:docMk/>
      </pc:docMkLst>
      <pc:sldChg chg="addSp modSp mod">
        <pc:chgData name="Parker, Gary" userId="a0a03a13-beb6-443d-b305-a50720f52f02" providerId="ADAL" clId="{A9725AD7-2E7A-497A-BD54-1596B09175A3}" dt="2023-01-13T17:41:34.110" v="91" actId="14861"/>
        <pc:sldMkLst>
          <pc:docMk/>
          <pc:sldMk cId="242135926" sldId="259"/>
        </pc:sldMkLst>
        <pc:spChg chg="add mod">
          <ac:chgData name="Parker, Gary" userId="a0a03a13-beb6-443d-b305-a50720f52f02" providerId="ADAL" clId="{A9725AD7-2E7A-497A-BD54-1596B09175A3}" dt="2023-01-13T17:41:34.110" v="91" actId="14861"/>
          <ac:spMkLst>
            <pc:docMk/>
            <pc:sldMk cId="242135926" sldId="259"/>
            <ac:spMk id="7" creationId="{797859F0-CA78-43DF-4327-C4A3B506A5DB}"/>
          </ac:spMkLst>
        </pc:spChg>
        <pc:picChg chg="mod">
          <ac:chgData name="Parker, Gary" userId="a0a03a13-beb6-443d-b305-a50720f52f02" providerId="ADAL" clId="{A9725AD7-2E7A-497A-BD54-1596B09175A3}" dt="2023-01-13T17:39:54.379" v="87" actId="1076"/>
          <ac:picMkLst>
            <pc:docMk/>
            <pc:sldMk cId="242135926" sldId="259"/>
            <ac:picMk id="8" creationId="{399A4CDA-C722-4DCF-8BCF-2B203580877A}"/>
          </ac:picMkLst>
        </pc:picChg>
      </pc:sldChg>
      <pc:sldChg chg="addSp modSp mod">
        <pc:chgData name="Parker, Gary" userId="a0a03a13-beb6-443d-b305-a50720f52f02" providerId="ADAL" clId="{A9725AD7-2E7A-497A-BD54-1596B09175A3}" dt="2023-01-13T17:43:21.692" v="95" actId="13926"/>
        <pc:sldMkLst>
          <pc:docMk/>
          <pc:sldMk cId="217622216" sldId="282"/>
        </pc:sldMkLst>
        <pc:spChg chg="add mod">
          <ac:chgData name="Parker, Gary" userId="a0a03a13-beb6-443d-b305-a50720f52f02" providerId="ADAL" clId="{A9725AD7-2E7A-497A-BD54-1596B09175A3}" dt="2023-01-13T17:38:32.746" v="70" actId="20577"/>
          <ac:spMkLst>
            <pc:docMk/>
            <pc:sldMk cId="217622216" sldId="282"/>
            <ac:spMk id="3" creationId="{81FE47BA-9853-2E4A-C0CC-96685E7A71B5}"/>
          </ac:spMkLst>
        </pc:spChg>
        <pc:spChg chg="add mod">
          <ac:chgData name="Parker, Gary" userId="a0a03a13-beb6-443d-b305-a50720f52f02" providerId="ADAL" clId="{A9725AD7-2E7A-497A-BD54-1596B09175A3}" dt="2023-01-13T17:39:09.074" v="84" actId="1076"/>
          <ac:spMkLst>
            <pc:docMk/>
            <pc:sldMk cId="217622216" sldId="282"/>
            <ac:spMk id="5" creationId="{6CD3D40C-3713-75C4-1B60-2F4448CA6A12}"/>
          </ac:spMkLst>
        </pc:spChg>
        <pc:spChg chg="mod">
          <ac:chgData name="Parker, Gary" userId="a0a03a13-beb6-443d-b305-a50720f52f02" providerId="ADAL" clId="{A9725AD7-2E7A-497A-BD54-1596B09175A3}" dt="2023-01-13T17:43:21.692" v="95" actId="13926"/>
          <ac:spMkLst>
            <pc:docMk/>
            <pc:sldMk cId="217622216" sldId="282"/>
            <ac:spMk id="7" creationId="{93D6F611-39C7-47F2-9016-78F7982A82F1}"/>
          </ac:spMkLst>
        </pc:spChg>
        <pc:picChg chg="mod">
          <ac:chgData name="Parker, Gary" userId="a0a03a13-beb6-443d-b305-a50720f52f02" providerId="ADAL" clId="{A9725AD7-2E7A-497A-BD54-1596B09175A3}" dt="2023-01-13T17:39:16.586" v="85" actId="1076"/>
          <ac:picMkLst>
            <pc:docMk/>
            <pc:sldMk cId="217622216" sldId="282"/>
            <ac:picMk id="4" creationId="{44CA0A31-DBBD-4C81-801F-310956DCE020}"/>
          </ac:picMkLst>
        </pc:picChg>
        <pc:picChg chg="mod">
          <ac:chgData name="Parker, Gary" userId="a0a03a13-beb6-443d-b305-a50720f52f02" providerId="ADAL" clId="{A9725AD7-2E7A-497A-BD54-1596B09175A3}" dt="2023-01-13T17:38:37.884" v="72" actId="1076"/>
          <ac:picMkLst>
            <pc:docMk/>
            <pc:sldMk cId="217622216" sldId="282"/>
            <ac:picMk id="6" creationId="{6B898BAA-8848-41DE-95C1-2776573ABC14}"/>
          </ac:picMkLst>
        </pc:picChg>
      </pc:sldChg>
    </pc:docChg>
  </pc:docChgLst>
  <pc:docChgLst>
    <pc:chgData name="Parker, Gary" userId="S::q62p155@msu.montana.edu::a0a03a13-beb6-443d-b305-a50720f52f02" providerId="AD" clId="Web-{5C713370-51B3-73A5-BD07-E3A208637A8D}"/>
    <pc:docChg chg="delSld modSld">
      <pc:chgData name="Parker, Gary" userId="S::q62p155@msu.montana.edu::a0a03a13-beb6-443d-b305-a50720f52f02" providerId="AD" clId="Web-{5C713370-51B3-73A5-BD07-E3A208637A8D}" dt="2022-06-10T14:42:47.129" v="108" actId="1076"/>
      <pc:docMkLst>
        <pc:docMk/>
      </pc:docMkLst>
      <pc:sldChg chg="modSp">
        <pc:chgData name="Parker, Gary" userId="S::q62p155@msu.montana.edu::a0a03a13-beb6-443d-b305-a50720f52f02" providerId="AD" clId="Web-{5C713370-51B3-73A5-BD07-E3A208637A8D}" dt="2022-06-10T14:21:57.594" v="5" actId="1076"/>
        <pc:sldMkLst>
          <pc:docMk/>
          <pc:sldMk cId="2214828154" sldId="257"/>
        </pc:sldMkLst>
        <pc:spChg chg="mod">
          <ac:chgData name="Parker, Gary" userId="S::q62p155@msu.montana.edu::a0a03a13-beb6-443d-b305-a50720f52f02" providerId="AD" clId="Web-{5C713370-51B3-73A5-BD07-E3A208637A8D}" dt="2022-06-10T14:21:57.594" v="5" actId="1076"/>
          <ac:spMkLst>
            <pc:docMk/>
            <pc:sldMk cId="2214828154" sldId="257"/>
            <ac:spMk id="10" creationId="{41C410E5-FE96-4EF2-BF00-3ABCB73A6E82}"/>
          </ac:spMkLst>
        </pc:spChg>
      </pc:sldChg>
      <pc:sldChg chg="modSp">
        <pc:chgData name="Parker, Gary" userId="S::q62p155@msu.montana.edu::a0a03a13-beb6-443d-b305-a50720f52f02" providerId="AD" clId="Web-{5C713370-51B3-73A5-BD07-E3A208637A8D}" dt="2022-06-10T14:29:51.476" v="30" actId="20577"/>
        <pc:sldMkLst>
          <pc:docMk/>
          <pc:sldMk cId="2000419634" sldId="258"/>
        </pc:sldMkLst>
        <pc:spChg chg="mod">
          <ac:chgData name="Parker, Gary" userId="S::q62p155@msu.montana.edu::a0a03a13-beb6-443d-b305-a50720f52f02" providerId="AD" clId="Web-{5C713370-51B3-73A5-BD07-E3A208637A8D}" dt="2022-06-10T14:29:51.476" v="30" actId="20577"/>
          <ac:spMkLst>
            <pc:docMk/>
            <pc:sldMk cId="2000419634" sldId="258"/>
            <ac:spMk id="3" creationId="{00000000-0000-0000-0000-000000000000}"/>
          </ac:spMkLst>
        </pc:spChg>
      </pc:sldChg>
      <pc:sldChg chg="del">
        <pc:chgData name="Parker, Gary" userId="S::q62p155@msu.montana.edu::a0a03a13-beb6-443d-b305-a50720f52f02" providerId="AD" clId="Web-{5C713370-51B3-73A5-BD07-E3A208637A8D}" dt="2022-06-10T14:39:53.689" v="89"/>
        <pc:sldMkLst>
          <pc:docMk/>
          <pc:sldMk cId="1706256133" sldId="261"/>
        </pc:sldMkLst>
      </pc:sldChg>
      <pc:sldChg chg="modSp">
        <pc:chgData name="Parker, Gary" userId="S::q62p155@msu.montana.edu::a0a03a13-beb6-443d-b305-a50720f52f02" providerId="AD" clId="Web-{5C713370-51B3-73A5-BD07-E3A208637A8D}" dt="2022-06-10T14:42:11.987" v="102" actId="20577"/>
        <pc:sldMkLst>
          <pc:docMk/>
          <pc:sldMk cId="1673262946" sldId="262"/>
        </pc:sldMkLst>
        <pc:spChg chg="mod">
          <ac:chgData name="Parker, Gary" userId="S::q62p155@msu.montana.edu::a0a03a13-beb6-443d-b305-a50720f52f02" providerId="AD" clId="Web-{5C713370-51B3-73A5-BD07-E3A208637A8D}" dt="2022-06-10T14:42:11.987" v="102" actId="20577"/>
          <ac:spMkLst>
            <pc:docMk/>
            <pc:sldMk cId="1673262946" sldId="262"/>
            <ac:spMk id="4" creationId="{9F7EAA8D-C03A-F548-BA79-E08EB509B02C}"/>
          </ac:spMkLst>
        </pc:spChg>
      </pc:sldChg>
      <pc:sldChg chg="modSp">
        <pc:chgData name="Parker, Gary" userId="S::q62p155@msu.montana.edu::a0a03a13-beb6-443d-b305-a50720f52f02" providerId="AD" clId="Web-{5C713370-51B3-73A5-BD07-E3A208637A8D}" dt="2022-06-10T14:42:47.129" v="108" actId="1076"/>
        <pc:sldMkLst>
          <pc:docMk/>
          <pc:sldMk cId="1392237276" sldId="269"/>
        </pc:sldMkLst>
        <pc:spChg chg="mod">
          <ac:chgData name="Parker, Gary" userId="S::q62p155@msu.montana.edu::a0a03a13-beb6-443d-b305-a50720f52f02" providerId="AD" clId="Web-{5C713370-51B3-73A5-BD07-E3A208637A8D}" dt="2022-06-10T14:42:47.129" v="108" actId="1076"/>
          <ac:spMkLst>
            <pc:docMk/>
            <pc:sldMk cId="1392237276" sldId="269"/>
            <ac:spMk id="6" creationId="{00000000-0000-0000-0000-000000000000}"/>
          </ac:spMkLst>
        </pc:spChg>
      </pc:sldChg>
      <pc:sldChg chg="addSp modSp">
        <pc:chgData name="Parker, Gary" userId="S::q62p155@msu.montana.edu::a0a03a13-beb6-443d-b305-a50720f52f02" providerId="AD" clId="Web-{5C713370-51B3-73A5-BD07-E3A208637A8D}" dt="2022-06-10T14:40:52.283" v="100" actId="20577"/>
        <pc:sldMkLst>
          <pc:docMk/>
          <pc:sldMk cId="107821790" sldId="271"/>
        </pc:sldMkLst>
        <pc:spChg chg="add mod">
          <ac:chgData name="Parker, Gary" userId="S::q62p155@msu.montana.edu::a0a03a13-beb6-443d-b305-a50720f52f02" providerId="AD" clId="Web-{5C713370-51B3-73A5-BD07-E3A208637A8D}" dt="2022-06-10T14:40:52.283" v="100" actId="20577"/>
          <ac:spMkLst>
            <pc:docMk/>
            <pc:sldMk cId="107821790" sldId="271"/>
            <ac:spMk id="8" creationId="{5E19F948-4FF5-2D25-A1A6-69A96688CF1A}"/>
          </ac:spMkLst>
        </pc:spChg>
      </pc:sldChg>
      <pc:sldChg chg="addSp delSp modSp">
        <pc:chgData name="Parker, Gary" userId="S::q62p155@msu.montana.edu::a0a03a13-beb6-443d-b305-a50720f52f02" providerId="AD" clId="Web-{5C713370-51B3-73A5-BD07-E3A208637A8D}" dt="2022-06-10T14:39:29.157" v="88" actId="1076"/>
        <pc:sldMkLst>
          <pc:docMk/>
          <pc:sldMk cId="2870268456" sldId="279"/>
        </pc:sldMkLst>
        <pc:spChg chg="del mod">
          <ac:chgData name="Parker, Gary" userId="S::q62p155@msu.montana.edu::a0a03a13-beb6-443d-b305-a50720f52f02" providerId="AD" clId="Web-{5C713370-51B3-73A5-BD07-E3A208637A8D}" dt="2022-06-10T14:34:07.058" v="60"/>
          <ac:spMkLst>
            <pc:docMk/>
            <pc:sldMk cId="2870268456" sldId="279"/>
            <ac:spMk id="3" creationId="{5A2BCFE2-3FD9-44F6-AAA9-F3F3DEAD00B0}"/>
          </ac:spMkLst>
        </pc:spChg>
        <pc:spChg chg="add mod">
          <ac:chgData name="Parker, Gary" userId="S::q62p155@msu.montana.edu::a0a03a13-beb6-443d-b305-a50720f52f02" providerId="AD" clId="Web-{5C713370-51B3-73A5-BD07-E3A208637A8D}" dt="2022-06-10T14:34:51.153" v="65" actId="1076"/>
          <ac:spMkLst>
            <pc:docMk/>
            <pc:sldMk cId="2870268456" sldId="279"/>
            <ac:spMk id="21" creationId="{2892101A-62EB-C99A-9C0A-85FFFB187AC1}"/>
          </ac:spMkLst>
        </pc:spChg>
        <pc:spChg chg="add mod">
          <ac:chgData name="Parker, Gary" userId="S::q62p155@msu.montana.edu::a0a03a13-beb6-443d-b305-a50720f52f02" providerId="AD" clId="Web-{5C713370-51B3-73A5-BD07-E3A208637A8D}" dt="2022-06-10T14:39:29.157" v="88" actId="1076"/>
          <ac:spMkLst>
            <pc:docMk/>
            <pc:sldMk cId="2870268456" sldId="279"/>
            <ac:spMk id="23" creationId="{36319C36-8A30-085D-24F3-1A73F892EF89}"/>
          </ac:spMkLst>
        </pc:spChg>
        <pc:graphicFrameChg chg="modGraphic">
          <ac:chgData name="Parker, Gary" userId="S::q62p155@msu.montana.edu::a0a03a13-beb6-443d-b305-a50720f52f02" providerId="AD" clId="Web-{5C713370-51B3-73A5-BD07-E3A208637A8D}" dt="2022-06-10T14:33:07.229" v="54" actId="20577"/>
          <ac:graphicFrameMkLst>
            <pc:docMk/>
            <pc:sldMk cId="2870268456" sldId="279"/>
            <ac:graphicFrameMk id="4" creationId="{27D13805-1F07-4A86-9AF1-E2D2937AC8D3}"/>
          </ac:graphicFrameMkLst>
        </pc:graphicFrameChg>
        <pc:picChg chg="add del mod">
          <ac:chgData name="Parker, Gary" userId="S::q62p155@msu.montana.edu::a0a03a13-beb6-443d-b305-a50720f52f02" providerId="AD" clId="Web-{5C713370-51B3-73A5-BD07-E3A208637A8D}" dt="2022-06-10T14:35:07.606" v="66"/>
          <ac:picMkLst>
            <pc:docMk/>
            <pc:sldMk cId="2870268456" sldId="279"/>
            <ac:picMk id="20" creationId="{8C10CE26-3BF0-33A3-85EE-8FDDB9A4683D}"/>
          </ac:picMkLst>
        </pc:picChg>
        <pc:picChg chg="add mod">
          <ac:chgData name="Parker, Gary" userId="S::q62p155@msu.montana.edu::a0a03a13-beb6-443d-b305-a50720f52f02" providerId="AD" clId="Web-{5C713370-51B3-73A5-BD07-E3A208637A8D}" dt="2022-06-10T14:35:42.482" v="70" actId="1076"/>
          <ac:picMkLst>
            <pc:docMk/>
            <pc:sldMk cId="2870268456" sldId="279"/>
            <ac:picMk id="22" creationId="{A272490E-7A21-AE85-EC0E-11E0F889AE4B}"/>
          </ac:picMkLst>
        </pc:picChg>
      </pc:sldChg>
      <pc:sldChg chg="addSp delSp modSp">
        <pc:chgData name="Parker, Gary" userId="S::q62p155@msu.montana.edu::a0a03a13-beb6-443d-b305-a50720f52f02" providerId="AD" clId="Web-{5C713370-51B3-73A5-BD07-E3A208637A8D}" dt="2022-06-10T14:29:22.132" v="27" actId="1076"/>
        <pc:sldMkLst>
          <pc:docMk/>
          <pc:sldMk cId="1120600880" sldId="285"/>
        </pc:sldMkLst>
        <pc:spChg chg="mod">
          <ac:chgData name="Parker, Gary" userId="S::q62p155@msu.montana.edu::a0a03a13-beb6-443d-b305-a50720f52f02" providerId="AD" clId="Web-{5C713370-51B3-73A5-BD07-E3A208637A8D}" dt="2022-06-10T14:29:22.132" v="27" actId="1076"/>
          <ac:spMkLst>
            <pc:docMk/>
            <pc:sldMk cId="1120600880" sldId="285"/>
            <ac:spMk id="5" creationId="{CBBF0269-2583-4F68-98B7-91BC842BD48F}"/>
          </ac:spMkLst>
        </pc:spChg>
        <pc:picChg chg="add mod ord">
          <ac:chgData name="Parker, Gary" userId="S::q62p155@msu.montana.edu::a0a03a13-beb6-443d-b305-a50720f52f02" providerId="AD" clId="Web-{5C713370-51B3-73A5-BD07-E3A208637A8D}" dt="2022-06-10T14:26:17.848" v="16" actId="1076"/>
          <ac:picMkLst>
            <pc:docMk/>
            <pc:sldMk cId="1120600880" sldId="285"/>
            <ac:picMk id="2" creationId="{6A7EC06B-2875-E336-1731-32FBE26D4EE9}"/>
          </ac:picMkLst>
        </pc:picChg>
        <pc:picChg chg="del">
          <ac:chgData name="Parker, Gary" userId="S::q62p155@msu.montana.edu::a0a03a13-beb6-443d-b305-a50720f52f02" providerId="AD" clId="Web-{5C713370-51B3-73A5-BD07-E3A208637A8D}" dt="2022-06-10T14:25:29.098" v="6"/>
          <ac:picMkLst>
            <pc:docMk/>
            <pc:sldMk cId="1120600880" sldId="285"/>
            <ac:picMk id="6" creationId="{E5A35BD5-B5AC-41BB-9398-ABB135B65548}"/>
          </ac:picMkLst>
        </pc:picChg>
      </pc:sldChg>
    </pc:docChg>
  </pc:docChgLst>
  <pc:docChgLst>
    <pc:chgData name="Parker, Gary" userId="S::q62p155@msu.montana.edu::a0a03a13-beb6-443d-b305-a50720f52f02" providerId="AD" clId="Web-{3CAA6493-B4E6-5C8A-4C0D-0CE86F13FBCD}"/>
    <pc:docChg chg="modSld">
      <pc:chgData name="Parker, Gary" userId="S::q62p155@msu.montana.edu::a0a03a13-beb6-443d-b305-a50720f52f02" providerId="AD" clId="Web-{3CAA6493-B4E6-5C8A-4C0D-0CE86F13FBCD}" dt="2022-06-10T15:06:01.488" v="26" actId="20577"/>
      <pc:docMkLst>
        <pc:docMk/>
      </pc:docMkLst>
      <pc:sldChg chg="modSp">
        <pc:chgData name="Parker, Gary" userId="S::q62p155@msu.montana.edu::a0a03a13-beb6-443d-b305-a50720f52f02" providerId="AD" clId="Web-{3CAA6493-B4E6-5C8A-4C0D-0CE86F13FBCD}" dt="2022-06-10T15:06:01.488" v="26" actId="20577"/>
        <pc:sldMkLst>
          <pc:docMk/>
          <pc:sldMk cId="2214828154" sldId="257"/>
        </pc:sldMkLst>
        <pc:spChg chg="mod">
          <ac:chgData name="Parker, Gary" userId="S::q62p155@msu.montana.edu::a0a03a13-beb6-443d-b305-a50720f52f02" providerId="AD" clId="Web-{3CAA6493-B4E6-5C8A-4C0D-0CE86F13FBCD}" dt="2022-06-10T15:06:01.488" v="26" actId="20577"/>
          <ac:spMkLst>
            <pc:docMk/>
            <pc:sldMk cId="2214828154" sldId="257"/>
            <ac:spMk id="10" creationId="{41C410E5-FE96-4EF2-BF00-3ABCB73A6E82}"/>
          </ac:spMkLst>
        </pc:spChg>
      </pc:sldChg>
      <pc:sldChg chg="addSp delSp modSp">
        <pc:chgData name="Parker, Gary" userId="S::q62p155@msu.montana.edu::a0a03a13-beb6-443d-b305-a50720f52f02" providerId="AD" clId="Web-{3CAA6493-B4E6-5C8A-4C0D-0CE86F13FBCD}" dt="2022-06-10T15:01:02.508" v="22" actId="20577"/>
        <pc:sldMkLst>
          <pc:docMk/>
          <pc:sldMk cId="1120600880" sldId="285"/>
        </pc:sldMkLst>
        <pc:spChg chg="add del">
          <ac:chgData name="Parker, Gary" userId="S::q62p155@msu.montana.edu::a0a03a13-beb6-443d-b305-a50720f52f02" providerId="AD" clId="Web-{3CAA6493-B4E6-5C8A-4C0D-0CE86F13FBCD}" dt="2022-06-10T14:59:38.196" v="3"/>
          <ac:spMkLst>
            <pc:docMk/>
            <pc:sldMk cId="1120600880" sldId="285"/>
            <ac:spMk id="3" creationId="{85B9E8E6-E8FF-0BC8-6A57-6414044C79F4}"/>
          </ac:spMkLst>
        </pc:spChg>
        <pc:spChg chg="add mod">
          <ac:chgData name="Parker, Gary" userId="S::q62p155@msu.montana.edu::a0a03a13-beb6-443d-b305-a50720f52f02" providerId="AD" clId="Web-{3CAA6493-B4E6-5C8A-4C0D-0CE86F13FBCD}" dt="2022-06-10T15:01:02.508" v="22" actId="20577"/>
          <ac:spMkLst>
            <pc:docMk/>
            <pc:sldMk cId="1120600880" sldId="285"/>
            <ac:spMk id="4" creationId="{40CD7B23-5E81-3BDE-AF07-FE41FD3623CB}"/>
          </ac:spMkLst>
        </pc:spChg>
        <pc:spChg chg="add del mod">
          <ac:chgData name="Parker, Gary" userId="S::q62p155@msu.montana.edu::a0a03a13-beb6-443d-b305-a50720f52f02" providerId="AD" clId="Web-{3CAA6493-B4E6-5C8A-4C0D-0CE86F13FBCD}" dt="2022-06-10T14:59:44.680" v="5"/>
          <ac:spMkLst>
            <pc:docMk/>
            <pc:sldMk cId="1120600880" sldId="285"/>
            <ac:spMk id="5" creationId="{CBBF0269-2583-4F68-98B7-91BC842BD48F}"/>
          </ac:spMkLst>
        </pc:spChg>
        <pc:picChg chg="mod">
          <ac:chgData name="Parker, Gary" userId="S::q62p155@msu.montana.edu::a0a03a13-beb6-443d-b305-a50720f52f02" providerId="AD" clId="Web-{3CAA6493-B4E6-5C8A-4C0D-0CE86F13FBCD}" dt="2022-06-10T15:00:30.852" v="18" actId="14100"/>
          <ac:picMkLst>
            <pc:docMk/>
            <pc:sldMk cId="1120600880" sldId="285"/>
            <ac:picMk id="2" creationId="{6A7EC06B-2875-E336-1731-32FBE26D4EE9}"/>
          </ac:picMkLst>
        </pc:picChg>
      </pc:sldChg>
    </pc:docChg>
  </pc:docChgLst>
  <pc:docChgLst>
    <pc:chgData name="Parker, Gary" userId="a0a03a13-beb6-443d-b305-a50720f52f02" providerId="ADAL" clId="{58A7913A-336A-42A9-AC8F-4E8F697545F2}"/>
    <pc:docChg chg="undo custSel modSld">
      <pc:chgData name="Parker, Gary" userId="a0a03a13-beb6-443d-b305-a50720f52f02" providerId="ADAL" clId="{58A7913A-336A-42A9-AC8F-4E8F697545F2}" dt="2019-05-10T14:56:17.788" v="559" actId="1038"/>
      <pc:docMkLst>
        <pc:docMk/>
      </pc:docMkLst>
      <pc:sldChg chg="modSp">
        <pc:chgData name="Parker, Gary" userId="a0a03a13-beb6-443d-b305-a50720f52f02" providerId="ADAL" clId="{58A7913A-336A-42A9-AC8F-4E8F697545F2}" dt="2019-05-08T21:36:16.033" v="360" actId="207"/>
        <pc:sldMkLst>
          <pc:docMk/>
          <pc:sldMk cId="2214828154" sldId="257"/>
        </pc:sldMkLst>
        <pc:spChg chg="mod">
          <ac:chgData name="Parker, Gary" userId="a0a03a13-beb6-443d-b305-a50720f52f02" providerId="ADAL" clId="{58A7913A-336A-42A9-AC8F-4E8F697545F2}" dt="2019-05-08T21:30:40.820" v="304" actId="20577"/>
          <ac:spMkLst>
            <pc:docMk/>
            <pc:sldMk cId="2214828154" sldId="257"/>
            <ac:spMk id="2" creationId="{00000000-0000-0000-0000-000000000000}"/>
          </ac:spMkLst>
        </pc:spChg>
        <pc:spChg chg="mod">
          <ac:chgData name="Parker, Gary" userId="a0a03a13-beb6-443d-b305-a50720f52f02" providerId="ADAL" clId="{58A7913A-336A-42A9-AC8F-4E8F697545F2}" dt="2019-05-08T21:36:16.033" v="360" actId="207"/>
          <ac:spMkLst>
            <pc:docMk/>
            <pc:sldMk cId="2214828154" sldId="257"/>
            <ac:spMk id="3" creationId="{00000000-0000-0000-0000-000000000000}"/>
          </ac:spMkLst>
        </pc:spChg>
      </pc:sldChg>
      <pc:sldChg chg="addSp delSp modSp">
        <pc:chgData name="Parker, Gary" userId="a0a03a13-beb6-443d-b305-a50720f52f02" providerId="ADAL" clId="{58A7913A-336A-42A9-AC8F-4E8F697545F2}" dt="2019-03-01T16:23:12.773" v="124" actId="255"/>
        <pc:sldMkLst>
          <pc:docMk/>
          <pc:sldMk cId="242135926" sldId="259"/>
        </pc:sldMkLst>
        <pc:spChg chg="add mod">
          <ac:chgData name="Parker, Gary" userId="a0a03a13-beb6-443d-b305-a50720f52f02" providerId="ADAL" clId="{58A7913A-336A-42A9-AC8F-4E8F697545F2}" dt="2019-03-01T16:23:12.773" v="124" actId="255"/>
          <ac:spMkLst>
            <pc:docMk/>
            <pc:sldMk cId="242135926" sldId="259"/>
            <ac:spMk id="4" creationId="{983B8CDE-0D5D-4FF3-BF5F-A13449B55012}"/>
          </ac:spMkLst>
        </pc:spChg>
        <pc:picChg chg="del">
          <ac:chgData name="Parker, Gary" userId="a0a03a13-beb6-443d-b305-a50720f52f02" providerId="ADAL" clId="{58A7913A-336A-42A9-AC8F-4E8F697545F2}" dt="2019-02-08T18:08:51.489" v="0" actId="478"/>
          <ac:picMkLst>
            <pc:docMk/>
            <pc:sldMk cId="242135926" sldId="259"/>
            <ac:picMk id="5" creationId="{63C49A00-BBE0-4C02-946F-E3B571F812B2}"/>
          </ac:picMkLst>
        </pc:picChg>
        <pc:picChg chg="add del mod">
          <ac:chgData name="Parker, Gary" userId="a0a03a13-beb6-443d-b305-a50720f52f02" providerId="ADAL" clId="{58A7913A-336A-42A9-AC8F-4E8F697545F2}" dt="2019-02-08T18:15:17.694" v="5" actId="478"/>
          <ac:picMkLst>
            <pc:docMk/>
            <pc:sldMk cId="242135926" sldId="259"/>
            <ac:picMk id="6" creationId="{834A339D-7079-4605-AA65-FE037A409BA5}"/>
          </ac:picMkLst>
        </pc:picChg>
        <pc:picChg chg="add mod">
          <ac:chgData name="Parker, Gary" userId="a0a03a13-beb6-443d-b305-a50720f52f02" providerId="ADAL" clId="{58A7913A-336A-42A9-AC8F-4E8F697545F2}" dt="2019-03-01T16:21:25.276" v="110" actId="1076"/>
          <ac:picMkLst>
            <pc:docMk/>
            <pc:sldMk cId="242135926" sldId="259"/>
            <ac:picMk id="8" creationId="{399A4CDA-C722-4DCF-8BCF-2B203580877A}"/>
          </ac:picMkLst>
        </pc:picChg>
      </pc:sldChg>
      <pc:sldChg chg="addSp modSp">
        <pc:chgData name="Parker, Gary" userId="a0a03a13-beb6-443d-b305-a50720f52f02" providerId="ADAL" clId="{58A7913A-336A-42A9-AC8F-4E8F697545F2}" dt="2019-05-10T14:56:17.788" v="559" actId="1038"/>
        <pc:sldMkLst>
          <pc:docMk/>
          <pc:sldMk cId="1673262946" sldId="262"/>
        </pc:sldMkLst>
        <pc:spChg chg="add mod">
          <ac:chgData name="Parker, Gary" userId="a0a03a13-beb6-443d-b305-a50720f52f02" providerId="ADAL" clId="{58A7913A-336A-42A9-AC8F-4E8F697545F2}" dt="2019-05-10T14:56:17.788" v="559" actId="1038"/>
          <ac:spMkLst>
            <pc:docMk/>
            <pc:sldMk cId="1673262946" sldId="262"/>
            <ac:spMk id="2" creationId="{27465D75-49A6-4190-ABB4-20CAAAE77974}"/>
          </ac:spMkLst>
        </pc:spChg>
        <pc:spChg chg="mod">
          <ac:chgData name="Parker, Gary" userId="a0a03a13-beb6-443d-b305-a50720f52f02" providerId="ADAL" clId="{58A7913A-336A-42A9-AC8F-4E8F697545F2}" dt="2019-05-08T21:26:29.399" v="292" actId="1036"/>
          <ac:spMkLst>
            <pc:docMk/>
            <pc:sldMk cId="1673262946" sldId="262"/>
            <ac:spMk id="4" creationId="{9F7EAA8D-C03A-F548-BA79-E08EB509B02C}"/>
          </ac:spMkLst>
        </pc:spChg>
        <pc:picChg chg="mod">
          <ac:chgData name="Parker, Gary" userId="a0a03a13-beb6-443d-b305-a50720f52f02" providerId="ADAL" clId="{58A7913A-336A-42A9-AC8F-4E8F697545F2}" dt="2019-05-08T21:37:10.024" v="361" actId="1076"/>
          <ac:picMkLst>
            <pc:docMk/>
            <pc:sldMk cId="1673262946" sldId="262"/>
            <ac:picMk id="6" creationId="{009AC9D8-5E5E-7A49-9EF5-577077882BB9}"/>
          </ac:picMkLst>
        </pc:picChg>
      </pc:sldChg>
    </pc:docChg>
  </pc:docChgLst>
  <pc:docChgLst>
    <pc:chgData name="Parker, Gary" userId="ozlB9q2CwAh3B5TYPxDHh9XKiLEgP/3aPHC6uXEwNX4=" providerId="None" clId="Web-{A5EA84AC-72A6-4D9F-A0CD-7C012B0A2D88}"/>
    <pc:docChg chg="modSld">
      <pc:chgData name="Parker, Gary" userId="ozlB9q2CwAh3B5TYPxDHh9XKiLEgP/3aPHC6uXEwNX4=" providerId="None" clId="Web-{A5EA84AC-72A6-4D9F-A0CD-7C012B0A2D88}" dt="2020-09-11T15:00:01.998" v="491"/>
      <pc:docMkLst>
        <pc:docMk/>
      </pc:docMkLst>
      <pc:sldChg chg="modSp">
        <pc:chgData name="Parker, Gary" userId="ozlB9q2CwAh3B5TYPxDHh9XKiLEgP/3aPHC6uXEwNX4=" providerId="None" clId="Web-{A5EA84AC-72A6-4D9F-A0CD-7C012B0A2D88}" dt="2020-09-11T14:24:35.944" v="0" actId="20577"/>
        <pc:sldMkLst>
          <pc:docMk/>
          <pc:sldMk cId="2000419634" sldId="258"/>
        </pc:sldMkLst>
        <pc:spChg chg="mod">
          <ac:chgData name="Parker, Gary" userId="ozlB9q2CwAh3B5TYPxDHh9XKiLEgP/3aPHC6uXEwNX4=" providerId="None" clId="Web-{A5EA84AC-72A6-4D9F-A0CD-7C012B0A2D88}" dt="2020-09-11T14:24:35.944" v="0" actId="20577"/>
          <ac:spMkLst>
            <pc:docMk/>
            <pc:sldMk cId="2000419634" sldId="258"/>
            <ac:spMk id="3" creationId="{00000000-0000-0000-0000-000000000000}"/>
          </ac:spMkLst>
        </pc:spChg>
      </pc:sldChg>
      <pc:sldChg chg="modSp">
        <pc:chgData name="Parker, Gary" userId="ozlB9q2CwAh3B5TYPxDHh9XKiLEgP/3aPHC6uXEwNX4=" providerId="None" clId="Web-{A5EA84AC-72A6-4D9F-A0CD-7C012B0A2D88}" dt="2020-09-11T14:56:36.170" v="429" actId="20577"/>
        <pc:sldMkLst>
          <pc:docMk/>
          <pc:sldMk cId="242135926" sldId="259"/>
        </pc:sldMkLst>
        <pc:spChg chg="mod">
          <ac:chgData name="Parker, Gary" userId="ozlB9q2CwAh3B5TYPxDHh9XKiLEgP/3aPHC6uXEwNX4=" providerId="None" clId="Web-{A5EA84AC-72A6-4D9F-A0CD-7C012B0A2D88}" dt="2020-09-11T14:56:36.170" v="429" actId="20577"/>
          <ac:spMkLst>
            <pc:docMk/>
            <pc:sldMk cId="242135926" sldId="259"/>
            <ac:spMk id="6" creationId="{FAF7551B-B88D-4B5C-B7E3-6D207474365C}"/>
          </ac:spMkLst>
        </pc:spChg>
        <pc:picChg chg="mod ord">
          <ac:chgData name="Parker, Gary" userId="ozlB9q2CwAh3B5TYPxDHh9XKiLEgP/3aPHC6uXEwNX4=" providerId="None" clId="Web-{A5EA84AC-72A6-4D9F-A0CD-7C012B0A2D88}" dt="2020-09-11T14:56:10.702" v="427" actId="1076"/>
          <ac:picMkLst>
            <pc:docMk/>
            <pc:sldMk cId="242135926" sldId="259"/>
            <ac:picMk id="8" creationId="{399A4CDA-C722-4DCF-8BCF-2B203580877A}"/>
          </ac:picMkLst>
        </pc:picChg>
      </pc:sldChg>
      <pc:sldChg chg="modSp">
        <pc:chgData name="Parker, Gary" userId="ozlB9q2CwAh3B5TYPxDHh9XKiLEgP/3aPHC6uXEwNX4=" providerId="None" clId="Web-{A5EA84AC-72A6-4D9F-A0CD-7C012B0A2D88}" dt="2020-09-11T14:53:21.655" v="391" actId="20577"/>
        <pc:sldMkLst>
          <pc:docMk/>
          <pc:sldMk cId="3773194498" sldId="260"/>
        </pc:sldMkLst>
        <pc:spChg chg="mod">
          <ac:chgData name="Parker, Gary" userId="ozlB9q2CwAh3B5TYPxDHh9XKiLEgP/3aPHC6uXEwNX4=" providerId="None" clId="Web-{A5EA84AC-72A6-4D9F-A0CD-7C012B0A2D88}" dt="2020-09-11T14:53:21.655" v="391" actId="20577"/>
          <ac:spMkLst>
            <pc:docMk/>
            <pc:sldMk cId="3773194498" sldId="260"/>
            <ac:spMk id="3" creationId="{00000000-0000-0000-0000-000000000000}"/>
          </ac:spMkLst>
        </pc:spChg>
      </pc:sldChg>
      <pc:sldChg chg="addSp delSp">
        <pc:chgData name="Parker, Gary" userId="ozlB9q2CwAh3B5TYPxDHh9XKiLEgP/3aPHC6uXEwNX4=" providerId="None" clId="Web-{A5EA84AC-72A6-4D9F-A0CD-7C012B0A2D88}" dt="2020-09-11T15:00:01.998" v="491"/>
        <pc:sldMkLst>
          <pc:docMk/>
          <pc:sldMk cId="2870268456" sldId="279"/>
        </pc:sldMkLst>
        <pc:inkChg chg="add del">
          <ac:chgData name="Parker, Gary" userId="ozlB9q2CwAh3B5TYPxDHh9XKiLEgP/3aPHC6uXEwNX4=" providerId="None" clId="Web-{A5EA84AC-72A6-4D9F-A0CD-7C012B0A2D88}" dt="2020-09-11T14:59:38.748" v="481"/>
          <ac:inkMkLst>
            <pc:docMk/>
            <pc:sldMk cId="2870268456" sldId="279"/>
            <ac:inkMk id="9" creationId="{52DEB07F-492E-47DC-A648-F0D1CF281363}"/>
          </ac:inkMkLst>
        </pc:inkChg>
        <pc:inkChg chg="add del">
          <ac:chgData name="Parker, Gary" userId="ozlB9q2CwAh3B5TYPxDHh9XKiLEgP/3aPHC6uXEwNX4=" providerId="None" clId="Web-{A5EA84AC-72A6-4D9F-A0CD-7C012B0A2D88}" dt="2020-09-11T14:59:36.279" v="480"/>
          <ac:inkMkLst>
            <pc:docMk/>
            <pc:sldMk cId="2870268456" sldId="279"/>
            <ac:inkMk id="10" creationId="{08F7EECB-07F1-4979-9841-F0B09D250E14}"/>
          </ac:inkMkLst>
        </pc:inkChg>
        <pc:inkChg chg="add del">
          <ac:chgData name="Parker, Gary" userId="ozlB9q2CwAh3B5TYPxDHh9XKiLEgP/3aPHC6uXEwNX4=" providerId="None" clId="Web-{A5EA84AC-72A6-4D9F-A0CD-7C012B0A2D88}" dt="2020-09-11T14:59:33.498" v="479"/>
          <ac:inkMkLst>
            <pc:docMk/>
            <pc:sldMk cId="2870268456" sldId="279"/>
            <ac:inkMk id="11" creationId="{03D4C7E6-0B86-4378-BC25-286E15FE422C}"/>
          </ac:inkMkLst>
        </pc:inkChg>
        <pc:inkChg chg="add del">
          <ac:chgData name="Parker, Gary" userId="ozlB9q2CwAh3B5TYPxDHh9XKiLEgP/3aPHC6uXEwNX4=" providerId="None" clId="Web-{A5EA84AC-72A6-4D9F-A0CD-7C012B0A2D88}" dt="2020-09-11T14:59:30.529" v="478"/>
          <ac:inkMkLst>
            <pc:docMk/>
            <pc:sldMk cId="2870268456" sldId="279"/>
            <ac:inkMk id="12" creationId="{E8AB379E-E249-443C-8A17-0DBC20BDFDAE}"/>
          </ac:inkMkLst>
        </pc:inkChg>
        <pc:inkChg chg="add del">
          <ac:chgData name="Parker, Gary" userId="ozlB9q2CwAh3B5TYPxDHh9XKiLEgP/3aPHC6uXEwNX4=" providerId="None" clId="Web-{A5EA84AC-72A6-4D9F-A0CD-7C012B0A2D88}" dt="2020-09-11T15:00:01.998" v="491"/>
          <ac:inkMkLst>
            <pc:docMk/>
            <pc:sldMk cId="2870268456" sldId="279"/>
            <ac:inkMk id="33" creationId="{53BE320C-7A34-4EA2-BDCD-822061789709}"/>
          </ac:inkMkLst>
        </pc:inkChg>
        <pc:inkChg chg="add del">
          <ac:chgData name="Parker, Gary" userId="ozlB9q2CwAh3B5TYPxDHh9XKiLEgP/3aPHC6uXEwNX4=" providerId="None" clId="Web-{A5EA84AC-72A6-4D9F-A0CD-7C012B0A2D88}" dt="2020-09-11T14:59:59.560" v="490"/>
          <ac:inkMkLst>
            <pc:docMk/>
            <pc:sldMk cId="2870268456" sldId="279"/>
            <ac:inkMk id="34" creationId="{8B8D43B3-2AB6-487C-853F-ABC8D3B01047}"/>
          </ac:inkMkLst>
        </pc:inkChg>
        <pc:inkChg chg="add del">
          <ac:chgData name="Parker, Gary" userId="ozlB9q2CwAh3B5TYPxDHh9XKiLEgP/3aPHC6uXEwNX4=" providerId="None" clId="Web-{A5EA84AC-72A6-4D9F-A0CD-7C012B0A2D88}" dt="2020-09-11T14:59:59.560" v="489"/>
          <ac:inkMkLst>
            <pc:docMk/>
            <pc:sldMk cId="2870268456" sldId="279"/>
            <ac:inkMk id="35" creationId="{24DB035E-CC6A-4E83-B5FF-D7F6F3B92AAC}"/>
          </ac:inkMkLst>
        </pc:inkChg>
        <pc:inkChg chg="add del">
          <ac:chgData name="Parker, Gary" userId="ozlB9q2CwAh3B5TYPxDHh9XKiLEgP/3aPHC6uXEwNX4=" providerId="None" clId="Web-{A5EA84AC-72A6-4D9F-A0CD-7C012B0A2D88}" dt="2020-09-11T14:59:59.560" v="488"/>
          <ac:inkMkLst>
            <pc:docMk/>
            <pc:sldMk cId="2870268456" sldId="279"/>
            <ac:inkMk id="36" creationId="{24E1E978-70B4-4791-97A8-876E9851246E}"/>
          </ac:inkMkLst>
        </pc:inkChg>
        <pc:inkChg chg="add del">
          <ac:chgData name="Parker, Gary" userId="ozlB9q2CwAh3B5TYPxDHh9XKiLEgP/3aPHC6uXEwNX4=" providerId="None" clId="Web-{A5EA84AC-72A6-4D9F-A0CD-7C012B0A2D88}" dt="2020-09-11T14:59:57.107" v="487"/>
          <ac:inkMkLst>
            <pc:docMk/>
            <pc:sldMk cId="2870268456" sldId="279"/>
            <ac:inkMk id="37" creationId="{7BF63B3A-6291-4ACA-B908-BDCAC1749763}"/>
          </ac:inkMkLst>
        </pc:inkChg>
      </pc:sldChg>
      <pc:sldChg chg="addSp delSp modSp">
        <pc:chgData name="Parker, Gary" userId="ozlB9q2CwAh3B5TYPxDHh9XKiLEgP/3aPHC6uXEwNX4=" providerId="None" clId="Web-{A5EA84AC-72A6-4D9F-A0CD-7C012B0A2D88}" dt="2020-09-11T14:59:20.810" v="473"/>
        <pc:sldMkLst>
          <pc:docMk/>
          <pc:sldMk cId="217622216" sldId="282"/>
        </pc:sldMkLst>
        <pc:spChg chg="mod">
          <ac:chgData name="Parker, Gary" userId="ozlB9q2CwAh3B5TYPxDHh9XKiLEgP/3aPHC6uXEwNX4=" providerId="None" clId="Web-{A5EA84AC-72A6-4D9F-A0CD-7C012B0A2D88}" dt="2020-09-11T14:58:08.904" v="459" actId="20577"/>
          <ac:spMkLst>
            <pc:docMk/>
            <pc:sldMk cId="217622216" sldId="282"/>
            <ac:spMk id="7" creationId="{93D6F611-39C7-47F2-9016-78F7982A82F1}"/>
          </ac:spMkLst>
        </pc:spChg>
        <pc:picChg chg="mod">
          <ac:chgData name="Parker, Gary" userId="ozlB9q2CwAh3B5TYPxDHh9XKiLEgP/3aPHC6uXEwNX4=" providerId="None" clId="Web-{A5EA84AC-72A6-4D9F-A0CD-7C012B0A2D88}" dt="2020-09-11T14:58:31.373" v="461" actId="1076"/>
          <ac:picMkLst>
            <pc:docMk/>
            <pc:sldMk cId="217622216" sldId="282"/>
            <ac:picMk id="4" creationId="{44CA0A31-DBBD-4C81-801F-310956DCE020}"/>
          </ac:picMkLst>
        </pc:picChg>
        <pc:inkChg chg="add del">
          <ac:chgData name="Parker, Gary" userId="ozlB9q2CwAh3B5TYPxDHh9XKiLEgP/3aPHC6uXEwNX4=" providerId="None" clId="Web-{A5EA84AC-72A6-4D9F-A0CD-7C012B0A2D88}" dt="2020-09-11T14:58:42.045" v="463"/>
          <ac:inkMkLst>
            <pc:docMk/>
            <pc:sldMk cId="217622216" sldId="282"/>
            <ac:inkMk id="3" creationId="{4E162210-2138-436E-9A09-E761DDF13789}"/>
          </ac:inkMkLst>
        </pc:inkChg>
        <pc:inkChg chg="add del">
          <ac:chgData name="Parker, Gary" userId="ozlB9q2CwAh3B5TYPxDHh9XKiLEgP/3aPHC6uXEwNX4=" providerId="None" clId="Web-{A5EA84AC-72A6-4D9F-A0CD-7C012B0A2D88}" dt="2020-09-11T14:59:04.592" v="471"/>
          <ac:inkMkLst>
            <pc:docMk/>
            <pc:sldMk cId="217622216" sldId="282"/>
            <ac:inkMk id="5" creationId="{B6C54B22-4745-4879-83E4-41A625C33453}"/>
          </ac:inkMkLst>
        </pc:inkChg>
        <pc:inkChg chg="add del">
          <ac:chgData name="Parker, Gary" userId="ozlB9q2CwAh3B5TYPxDHh9XKiLEgP/3aPHC6uXEwNX4=" providerId="None" clId="Web-{A5EA84AC-72A6-4D9F-A0CD-7C012B0A2D88}" dt="2020-09-11T14:58:57.201" v="468"/>
          <ac:inkMkLst>
            <pc:docMk/>
            <pc:sldMk cId="217622216" sldId="282"/>
            <ac:inkMk id="8" creationId="{91246DD2-06BA-412A-85EC-938B8028880F}"/>
          </ac:inkMkLst>
        </pc:inkChg>
        <pc:inkChg chg="add del">
          <ac:chgData name="Parker, Gary" userId="ozlB9q2CwAh3B5TYPxDHh9XKiLEgP/3aPHC6uXEwNX4=" providerId="None" clId="Web-{A5EA84AC-72A6-4D9F-A0CD-7C012B0A2D88}" dt="2020-09-11T14:58:54.607" v="467"/>
          <ac:inkMkLst>
            <pc:docMk/>
            <pc:sldMk cId="217622216" sldId="282"/>
            <ac:inkMk id="9" creationId="{4EC3583B-840D-4358-8CE5-E5B5872A3F79}"/>
          </ac:inkMkLst>
        </pc:inkChg>
        <pc:inkChg chg="add del">
          <ac:chgData name="Parker, Gary" userId="ozlB9q2CwAh3B5TYPxDHh9XKiLEgP/3aPHC6uXEwNX4=" providerId="None" clId="Web-{A5EA84AC-72A6-4D9F-A0CD-7C012B0A2D88}" dt="2020-09-11T14:59:00.842" v="470"/>
          <ac:inkMkLst>
            <pc:docMk/>
            <pc:sldMk cId="217622216" sldId="282"/>
            <ac:inkMk id="10" creationId="{30BF1726-5E03-4E9D-8245-EE52B5C6852D}"/>
          </ac:inkMkLst>
        </pc:inkChg>
        <pc:inkChg chg="add">
          <ac:chgData name="Parker, Gary" userId="ozlB9q2CwAh3B5TYPxDHh9XKiLEgP/3aPHC6uXEwNX4=" providerId="None" clId="Web-{A5EA84AC-72A6-4D9F-A0CD-7C012B0A2D88}" dt="2020-09-11T14:59:18.623" v="472"/>
          <ac:inkMkLst>
            <pc:docMk/>
            <pc:sldMk cId="217622216" sldId="282"/>
            <ac:inkMk id="11" creationId="{5A673419-61EC-435E-A3C2-AB235C4459A5}"/>
          </ac:inkMkLst>
        </pc:inkChg>
        <pc:inkChg chg="add">
          <ac:chgData name="Parker, Gary" userId="ozlB9q2CwAh3B5TYPxDHh9XKiLEgP/3aPHC6uXEwNX4=" providerId="None" clId="Web-{A5EA84AC-72A6-4D9F-A0CD-7C012B0A2D88}" dt="2020-09-11T14:59:20.810" v="473"/>
          <ac:inkMkLst>
            <pc:docMk/>
            <pc:sldMk cId="217622216" sldId="282"/>
            <ac:inkMk id="12" creationId="{BEABCBE6-E868-4BED-A767-6F1B3CA4B0AE}"/>
          </ac:inkMkLst>
        </pc:inkChg>
      </pc:sldChg>
      <pc:sldChg chg="modSp">
        <pc:chgData name="Parker, Gary" userId="ozlB9q2CwAh3B5TYPxDHh9XKiLEgP/3aPHC6uXEwNX4=" providerId="None" clId="Web-{A5EA84AC-72A6-4D9F-A0CD-7C012B0A2D88}" dt="2020-09-11T14:50:01.703" v="316" actId="1076"/>
        <pc:sldMkLst>
          <pc:docMk/>
          <pc:sldMk cId="1008995129" sldId="284"/>
        </pc:sldMkLst>
        <pc:spChg chg="mod">
          <ac:chgData name="Parker, Gary" userId="ozlB9q2CwAh3B5TYPxDHh9XKiLEgP/3aPHC6uXEwNX4=" providerId="None" clId="Web-{A5EA84AC-72A6-4D9F-A0CD-7C012B0A2D88}" dt="2020-09-11T14:50:01.703" v="316" actId="1076"/>
          <ac:spMkLst>
            <pc:docMk/>
            <pc:sldMk cId="1008995129" sldId="284"/>
            <ac:spMk id="6" creationId="{C88AD219-402A-4D45-BA57-DBAA897D453E}"/>
          </ac:spMkLst>
        </pc:spChg>
      </pc:sldChg>
    </pc:docChg>
  </pc:docChgLst>
  <pc:docChgLst>
    <pc:chgData name="Parker, Gary" userId="S::q62p155@msu.montana.edu::a0a03a13-beb6-443d-b305-a50720f52f02" providerId="AD" clId="Web-{4449A0D3-7923-C670-FED6-7835C1E9B676}"/>
    <pc:docChg chg="modSld">
      <pc:chgData name="Parker, Gary" userId="S::q62p155@msu.montana.edu::a0a03a13-beb6-443d-b305-a50720f52f02" providerId="AD" clId="Web-{4449A0D3-7923-C670-FED6-7835C1E9B676}" dt="2023-02-10T15:50:06.493" v="16" actId="20577"/>
      <pc:docMkLst>
        <pc:docMk/>
      </pc:docMkLst>
      <pc:sldChg chg="modSp">
        <pc:chgData name="Parker, Gary" userId="S::q62p155@msu.montana.edu::a0a03a13-beb6-443d-b305-a50720f52f02" providerId="AD" clId="Web-{4449A0D3-7923-C670-FED6-7835C1E9B676}" dt="2023-02-10T15:50:06.493" v="16" actId="20577"/>
        <pc:sldMkLst>
          <pc:docMk/>
          <pc:sldMk cId="2870268456" sldId="279"/>
        </pc:sldMkLst>
        <pc:graphicFrameChg chg="modGraphic">
          <ac:chgData name="Parker, Gary" userId="S::q62p155@msu.montana.edu::a0a03a13-beb6-443d-b305-a50720f52f02" providerId="AD" clId="Web-{4449A0D3-7923-C670-FED6-7835C1E9B676}" dt="2023-02-10T15:50:06.493" v="16" actId="20577"/>
          <ac:graphicFrameMkLst>
            <pc:docMk/>
            <pc:sldMk cId="2870268456" sldId="279"/>
            <ac:graphicFrameMk id="4" creationId="{27D13805-1F07-4A86-9AF1-E2D2937AC8D3}"/>
          </ac:graphicFrameMkLst>
        </pc:graphicFrameChg>
      </pc:sldChg>
    </pc:docChg>
  </pc:docChgLst>
  <pc:docChgLst>
    <pc:chgData name="Parker, Gary" userId="a0a03a13-beb6-443d-b305-a50720f52f02" providerId="ADAL" clId="{27AF08D3-1672-F549-9A58-75F7FE9F47D6}"/>
    <pc:docChg chg="custSel modSld">
      <pc:chgData name="Parker, Gary" userId="a0a03a13-beb6-443d-b305-a50720f52f02" providerId="ADAL" clId="{27AF08D3-1672-F549-9A58-75F7FE9F47D6}" dt="2022-08-12T15:22:39.129" v="21" actId="20577"/>
      <pc:docMkLst>
        <pc:docMk/>
      </pc:docMkLst>
      <pc:sldChg chg="modSp mod">
        <pc:chgData name="Parker, Gary" userId="a0a03a13-beb6-443d-b305-a50720f52f02" providerId="ADAL" clId="{27AF08D3-1672-F549-9A58-75F7FE9F47D6}" dt="2022-08-12T15:22:39.129" v="21" actId="20577"/>
        <pc:sldMkLst>
          <pc:docMk/>
          <pc:sldMk cId="2214828154" sldId="257"/>
        </pc:sldMkLst>
        <pc:spChg chg="mod">
          <ac:chgData name="Parker, Gary" userId="a0a03a13-beb6-443d-b305-a50720f52f02" providerId="ADAL" clId="{27AF08D3-1672-F549-9A58-75F7FE9F47D6}" dt="2022-08-12T15:22:39.129" v="21" actId="20577"/>
          <ac:spMkLst>
            <pc:docMk/>
            <pc:sldMk cId="2214828154" sldId="257"/>
            <ac:spMk id="2" creationId="{4E410B26-DB75-45F5-A5B8-B50F94DAD2C7}"/>
          </ac:spMkLst>
        </pc:spChg>
      </pc:sldChg>
      <pc:sldChg chg="addSp delSp modSp mod">
        <pc:chgData name="Parker, Gary" userId="a0a03a13-beb6-443d-b305-a50720f52f02" providerId="ADAL" clId="{27AF08D3-1672-F549-9A58-75F7FE9F47D6}" dt="2022-08-12T15:17:33.168" v="18" actId="20577"/>
        <pc:sldMkLst>
          <pc:docMk/>
          <pc:sldMk cId="2870268456" sldId="279"/>
        </pc:sldMkLst>
        <pc:spChg chg="add mod">
          <ac:chgData name="Parker, Gary" userId="a0a03a13-beb6-443d-b305-a50720f52f02" providerId="ADAL" clId="{27AF08D3-1672-F549-9A58-75F7FE9F47D6}" dt="2022-08-12T15:17:33.168" v="18" actId="20577"/>
          <ac:spMkLst>
            <pc:docMk/>
            <pc:sldMk cId="2870268456" sldId="279"/>
            <ac:spMk id="3" creationId="{44FC4F83-FC6D-ACFE-99C1-8F2A9901A5E9}"/>
          </ac:spMkLst>
        </pc:spChg>
        <pc:spChg chg="del mod">
          <ac:chgData name="Parker, Gary" userId="a0a03a13-beb6-443d-b305-a50720f52f02" providerId="ADAL" clId="{27AF08D3-1672-F549-9A58-75F7FE9F47D6}" dt="2022-08-12T14:33:20.814" v="1" actId="478"/>
          <ac:spMkLst>
            <pc:docMk/>
            <pc:sldMk cId="2870268456" sldId="279"/>
            <ac:spMk id="21" creationId="{2892101A-62EB-C99A-9C0A-85FFFB187AC1}"/>
          </ac:spMkLst>
        </pc:spChg>
        <pc:spChg chg="del mod">
          <ac:chgData name="Parker, Gary" userId="a0a03a13-beb6-443d-b305-a50720f52f02" providerId="ADAL" clId="{27AF08D3-1672-F549-9A58-75F7FE9F47D6}" dt="2022-08-12T15:09:04.212" v="3" actId="478"/>
          <ac:spMkLst>
            <pc:docMk/>
            <pc:sldMk cId="2870268456" sldId="279"/>
            <ac:spMk id="23" creationId="{36319C36-8A30-085D-24F3-1A73F892EF89}"/>
          </ac:spMkLst>
        </pc:spChg>
        <pc:graphicFrameChg chg="mod">
          <ac:chgData name="Parker, Gary" userId="a0a03a13-beb6-443d-b305-a50720f52f02" providerId="ADAL" clId="{27AF08D3-1672-F549-9A58-75F7FE9F47D6}" dt="2022-08-12T15:17:07.341" v="14"/>
          <ac:graphicFrameMkLst>
            <pc:docMk/>
            <pc:sldMk cId="2870268456" sldId="279"/>
            <ac:graphicFrameMk id="4" creationId="{27D13805-1F07-4A86-9AF1-E2D2937AC8D3}"/>
          </ac:graphicFrameMkLst>
        </pc:graphicFrameChg>
        <pc:picChg chg="del">
          <ac:chgData name="Parker, Gary" userId="a0a03a13-beb6-443d-b305-a50720f52f02" providerId="ADAL" clId="{27AF08D3-1672-F549-9A58-75F7FE9F47D6}" dt="2022-08-12T15:09:06.155" v="4" actId="478"/>
          <ac:picMkLst>
            <pc:docMk/>
            <pc:sldMk cId="2870268456" sldId="279"/>
            <ac:picMk id="22" creationId="{A272490E-7A21-AE85-EC0E-11E0F889AE4B}"/>
          </ac:picMkLst>
        </pc:picChg>
        <pc:picChg chg="add mod">
          <ac:chgData name="Parker, Gary" userId="a0a03a13-beb6-443d-b305-a50720f52f02" providerId="ADAL" clId="{27AF08D3-1672-F549-9A58-75F7FE9F47D6}" dt="2022-08-12T15:16:44.405" v="13" actId="1036"/>
          <ac:picMkLst>
            <pc:docMk/>
            <pc:sldMk cId="2870268456" sldId="279"/>
            <ac:picMk id="1026" creationId="{7D667CA0-2FC5-E1BE-49A5-CA9B3E802FCF}"/>
          </ac:picMkLst>
        </pc:picChg>
      </pc:sldChg>
    </pc:docChg>
  </pc:docChgLst>
  <pc:docChgLst>
    <pc:chgData name="Parker, Gary" userId="a0a03a13-beb6-443d-b305-a50720f52f02" providerId="ADAL" clId="{551F876B-82F3-4C5A-BA46-5855CBE798D4}"/>
    <pc:docChg chg="undo custSel modSld">
      <pc:chgData name="Parker, Gary" userId="a0a03a13-beb6-443d-b305-a50720f52f02" providerId="ADAL" clId="{551F876B-82F3-4C5A-BA46-5855CBE798D4}" dt="2022-10-14T15:31:33.047" v="93" actId="20577"/>
      <pc:docMkLst>
        <pc:docMk/>
      </pc:docMkLst>
      <pc:sldChg chg="addSp modSp mod">
        <pc:chgData name="Parker, Gary" userId="a0a03a13-beb6-443d-b305-a50720f52f02" providerId="ADAL" clId="{551F876B-82F3-4C5A-BA46-5855CBE798D4}" dt="2022-10-14T15:31:33.047" v="93" actId="20577"/>
        <pc:sldMkLst>
          <pc:docMk/>
          <pc:sldMk cId="2214828154" sldId="257"/>
        </pc:sldMkLst>
        <pc:spChg chg="mod">
          <ac:chgData name="Parker, Gary" userId="a0a03a13-beb6-443d-b305-a50720f52f02" providerId="ADAL" clId="{551F876B-82F3-4C5A-BA46-5855CBE798D4}" dt="2022-10-14T15:31:33.047" v="93" actId="20577"/>
          <ac:spMkLst>
            <pc:docMk/>
            <pc:sldMk cId="2214828154" sldId="257"/>
            <ac:spMk id="2" creationId="{4E410B26-DB75-45F5-A5B8-B50F94DAD2C7}"/>
          </ac:spMkLst>
        </pc:spChg>
        <pc:spChg chg="mod">
          <ac:chgData name="Parker, Gary" userId="a0a03a13-beb6-443d-b305-a50720f52f02" providerId="ADAL" clId="{551F876B-82F3-4C5A-BA46-5855CBE798D4}" dt="2022-07-08T14:51:22.130" v="2" actId="1076"/>
          <ac:spMkLst>
            <pc:docMk/>
            <pc:sldMk cId="2214828154" sldId="257"/>
            <ac:spMk id="3" creationId="{00000000-0000-0000-0000-000000000000}"/>
          </ac:spMkLst>
        </pc:spChg>
        <pc:spChg chg="mod">
          <ac:chgData name="Parker, Gary" userId="a0a03a13-beb6-443d-b305-a50720f52f02" providerId="ADAL" clId="{551F876B-82F3-4C5A-BA46-5855CBE798D4}" dt="2022-10-14T14:52:40.159" v="74" actId="1076"/>
          <ac:spMkLst>
            <pc:docMk/>
            <pc:sldMk cId="2214828154" sldId="257"/>
            <ac:spMk id="5" creationId="{D6009FDE-B475-46E5-B829-34C1AAE59D3B}"/>
          </ac:spMkLst>
        </pc:spChg>
        <pc:spChg chg="add mod">
          <ac:chgData name="Parker, Gary" userId="a0a03a13-beb6-443d-b305-a50720f52f02" providerId="ADAL" clId="{551F876B-82F3-4C5A-BA46-5855CBE798D4}" dt="2022-07-08T14:52:49.721" v="10" actId="1076"/>
          <ac:spMkLst>
            <pc:docMk/>
            <pc:sldMk cId="2214828154" sldId="257"/>
            <ac:spMk id="7" creationId="{8CB3DAFA-1348-C5E1-A8A3-53D8B135467D}"/>
          </ac:spMkLst>
        </pc:spChg>
        <pc:spChg chg="mod">
          <ac:chgData name="Parker, Gary" userId="a0a03a13-beb6-443d-b305-a50720f52f02" providerId="ADAL" clId="{551F876B-82F3-4C5A-BA46-5855CBE798D4}" dt="2022-07-08T14:53:51.011" v="55" actId="1036"/>
          <ac:spMkLst>
            <pc:docMk/>
            <pc:sldMk cId="2214828154" sldId="257"/>
            <ac:spMk id="10" creationId="{41C410E5-FE96-4EF2-BF00-3ABCB73A6E82}"/>
          </ac:spMkLst>
        </pc:spChg>
      </pc:sldChg>
      <pc:sldChg chg="modSp mod">
        <pc:chgData name="Parker, Gary" userId="a0a03a13-beb6-443d-b305-a50720f52f02" providerId="ADAL" clId="{551F876B-82F3-4C5A-BA46-5855CBE798D4}" dt="2022-07-08T14:54:56.196" v="73" actId="20577"/>
        <pc:sldMkLst>
          <pc:docMk/>
          <pc:sldMk cId="1673262946" sldId="262"/>
        </pc:sldMkLst>
        <pc:spChg chg="mod">
          <ac:chgData name="Parker, Gary" userId="a0a03a13-beb6-443d-b305-a50720f52f02" providerId="ADAL" clId="{551F876B-82F3-4C5A-BA46-5855CBE798D4}" dt="2022-07-08T14:54:56.196" v="73" actId="20577"/>
          <ac:spMkLst>
            <pc:docMk/>
            <pc:sldMk cId="1673262946" sldId="262"/>
            <ac:spMk id="4" creationId="{9F7EAA8D-C03A-F548-BA79-E08EB509B02C}"/>
          </ac:spMkLst>
        </pc:spChg>
      </pc:sldChg>
      <pc:sldChg chg="modSp mod">
        <pc:chgData name="Parker, Gary" userId="a0a03a13-beb6-443d-b305-a50720f52f02" providerId="ADAL" clId="{551F876B-82F3-4C5A-BA46-5855CBE798D4}" dt="2022-10-14T14:57:58.837" v="84" actId="20577"/>
        <pc:sldMkLst>
          <pc:docMk/>
          <pc:sldMk cId="4154240931" sldId="278"/>
        </pc:sldMkLst>
        <pc:spChg chg="mod">
          <ac:chgData name="Parker, Gary" userId="a0a03a13-beb6-443d-b305-a50720f52f02" providerId="ADAL" clId="{551F876B-82F3-4C5A-BA46-5855CBE798D4}" dt="2022-10-14T14:57:58.837" v="84" actId="20577"/>
          <ac:spMkLst>
            <pc:docMk/>
            <pc:sldMk cId="4154240931" sldId="278"/>
            <ac:spMk id="3" creationId="{00000000-0000-0000-0000-000000000000}"/>
          </ac:spMkLst>
        </pc:spChg>
      </pc:sldChg>
      <pc:sldChg chg="addSp delSp modSp mod">
        <pc:chgData name="Parker, Gary" userId="a0a03a13-beb6-443d-b305-a50720f52f02" providerId="ADAL" clId="{551F876B-82F3-4C5A-BA46-5855CBE798D4}" dt="2022-10-14T14:54:32.544" v="83" actId="9405"/>
        <pc:sldMkLst>
          <pc:docMk/>
          <pc:sldMk cId="1120600880" sldId="285"/>
        </pc:sldMkLst>
        <pc:picChg chg="mod">
          <ac:chgData name="Parker, Gary" userId="a0a03a13-beb6-443d-b305-a50720f52f02" providerId="ADAL" clId="{551F876B-82F3-4C5A-BA46-5855CBE798D4}" dt="2022-10-14T14:53:30.714" v="76" actId="14861"/>
          <ac:picMkLst>
            <pc:docMk/>
            <pc:sldMk cId="1120600880" sldId="285"/>
            <ac:picMk id="2" creationId="{6A7EC06B-2875-E336-1731-32FBE26D4EE9}"/>
          </ac:picMkLst>
        </pc:picChg>
        <pc:inkChg chg="add del">
          <ac:chgData name="Parker, Gary" userId="a0a03a13-beb6-443d-b305-a50720f52f02" providerId="ADAL" clId="{551F876B-82F3-4C5A-BA46-5855CBE798D4}" dt="2022-10-14T14:53:55.066" v="78" actId="9405"/>
          <ac:inkMkLst>
            <pc:docMk/>
            <pc:sldMk cId="1120600880" sldId="285"/>
            <ac:inkMk id="3" creationId="{A06E4838-F545-C78F-D840-A230F8F2614C}"/>
          </ac:inkMkLst>
        </pc:inkChg>
        <pc:inkChg chg="add del">
          <ac:chgData name="Parker, Gary" userId="a0a03a13-beb6-443d-b305-a50720f52f02" providerId="ADAL" clId="{551F876B-82F3-4C5A-BA46-5855CBE798D4}" dt="2022-10-14T14:54:21.332" v="80" actId="9405"/>
          <ac:inkMkLst>
            <pc:docMk/>
            <pc:sldMk cId="1120600880" sldId="285"/>
            <ac:inkMk id="5" creationId="{2D1B92A5-0991-766A-16C2-9FE24659B2F8}"/>
          </ac:inkMkLst>
        </pc:inkChg>
        <pc:inkChg chg="add del">
          <ac:chgData name="Parker, Gary" userId="a0a03a13-beb6-443d-b305-a50720f52f02" providerId="ADAL" clId="{551F876B-82F3-4C5A-BA46-5855CBE798D4}" dt="2022-10-14T14:54:28.102" v="82" actId="9405"/>
          <ac:inkMkLst>
            <pc:docMk/>
            <pc:sldMk cId="1120600880" sldId="285"/>
            <ac:inkMk id="6" creationId="{2B5328AB-2C01-6F3D-A115-9E362E9EB766}"/>
          </ac:inkMkLst>
        </pc:inkChg>
        <pc:inkChg chg="add">
          <ac:chgData name="Parker, Gary" userId="a0a03a13-beb6-443d-b305-a50720f52f02" providerId="ADAL" clId="{551F876B-82F3-4C5A-BA46-5855CBE798D4}" dt="2022-10-14T14:54:32.544" v="83" actId="9405"/>
          <ac:inkMkLst>
            <pc:docMk/>
            <pc:sldMk cId="1120600880" sldId="285"/>
            <ac:inkMk id="7" creationId="{21E0846F-FCA2-CA16-0EC7-AFB82E4DECCD}"/>
          </ac:inkMkLst>
        </pc:inkChg>
      </pc:sldChg>
    </pc:docChg>
  </pc:docChgLst>
  <pc:docChgLst>
    <pc:chgData name="Parker, Gary" userId="a0a03a13-beb6-443d-b305-a50720f52f02" providerId="ADAL" clId="{F003C7C0-2899-4709-8F29-6DD4985D25D2}"/>
    <pc:docChg chg="undo redo custSel modSld">
      <pc:chgData name="Parker, Gary" userId="a0a03a13-beb6-443d-b305-a50720f52f02" providerId="ADAL" clId="{F003C7C0-2899-4709-8F29-6DD4985D25D2}" dt="2019-11-08T15:30:56.100" v="377" actId="1036"/>
      <pc:docMkLst>
        <pc:docMk/>
      </pc:docMkLst>
      <pc:sldChg chg="addSp delSp modSp">
        <pc:chgData name="Parker, Gary" userId="a0a03a13-beb6-443d-b305-a50720f52f02" providerId="ADAL" clId="{F003C7C0-2899-4709-8F29-6DD4985D25D2}" dt="2019-11-08T15:27:43.918" v="241" actId="1035"/>
        <pc:sldMkLst>
          <pc:docMk/>
          <pc:sldMk cId="242135926" sldId="259"/>
        </pc:sldMkLst>
        <pc:spChg chg="mod">
          <ac:chgData name="Parker, Gary" userId="a0a03a13-beb6-443d-b305-a50720f52f02" providerId="ADAL" clId="{F003C7C0-2899-4709-8F29-6DD4985D25D2}" dt="2019-11-08T15:27:43.918" v="241" actId="1035"/>
          <ac:spMkLst>
            <pc:docMk/>
            <pc:sldMk cId="242135926" sldId="259"/>
            <ac:spMk id="3" creationId="{C46CB6CD-3FEA-4D6C-ABFB-B682B33C22C2}"/>
          </ac:spMkLst>
        </pc:spChg>
        <pc:spChg chg="del mod">
          <ac:chgData name="Parker, Gary" userId="a0a03a13-beb6-443d-b305-a50720f52f02" providerId="ADAL" clId="{F003C7C0-2899-4709-8F29-6DD4985D25D2}" dt="2019-11-08T15:26:40.712" v="194" actId="478"/>
          <ac:spMkLst>
            <pc:docMk/>
            <pc:sldMk cId="242135926" sldId="259"/>
            <ac:spMk id="4" creationId="{983B8CDE-0D5D-4FF3-BF5F-A13449B55012}"/>
          </ac:spMkLst>
        </pc:spChg>
        <pc:spChg chg="add del mod">
          <ac:chgData name="Parker, Gary" userId="a0a03a13-beb6-443d-b305-a50720f52f02" providerId="ADAL" clId="{F003C7C0-2899-4709-8F29-6DD4985D25D2}" dt="2019-11-08T15:26:32.614" v="191" actId="1036"/>
          <ac:spMkLst>
            <pc:docMk/>
            <pc:sldMk cId="242135926" sldId="259"/>
            <ac:spMk id="5" creationId="{3D6FBB7F-0FCB-412B-8AC8-28B06E493DF9}"/>
          </ac:spMkLst>
        </pc:spChg>
        <pc:spChg chg="add mod">
          <ac:chgData name="Parker, Gary" userId="a0a03a13-beb6-443d-b305-a50720f52f02" providerId="ADAL" clId="{F003C7C0-2899-4709-8F29-6DD4985D25D2}" dt="2019-11-08T15:26:21.264" v="156" actId="20577"/>
          <ac:spMkLst>
            <pc:docMk/>
            <pc:sldMk cId="242135926" sldId="259"/>
            <ac:spMk id="6" creationId="{FAF7551B-B88D-4B5C-B7E3-6D207474365C}"/>
          </ac:spMkLst>
        </pc:spChg>
        <pc:picChg chg="mod">
          <ac:chgData name="Parker, Gary" userId="a0a03a13-beb6-443d-b305-a50720f52f02" providerId="ADAL" clId="{F003C7C0-2899-4709-8F29-6DD4985D25D2}" dt="2019-11-08T15:25:20.032" v="118" actId="1076"/>
          <ac:picMkLst>
            <pc:docMk/>
            <pc:sldMk cId="242135926" sldId="259"/>
            <ac:picMk id="8" creationId="{399A4CDA-C722-4DCF-8BCF-2B203580877A}"/>
          </ac:picMkLst>
        </pc:picChg>
      </pc:sldChg>
      <pc:sldChg chg="modSp">
        <pc:chgData name="Parker, Gary" userId="a0a03a13-beb6-443d-b305-a50720f52f02" providerId="ADAL" clId="{F003C7C0-2899-4709-8F29-6DD4985D25D2}" dt="2019-11-08T15:30:56.100" v="377" actId="1036"/>
        <pc:sldMkLst>
          <pc:docMk/>
          <pc:sldMk cId="1392237276" sldId="269"/>
        </pc:sldMkLst>
        <pc:spChg chg="mod">
          <ac:chgData name="Parker, Gary" userId="a0a03a13-beb6-443d-b305-a50720f52f02" providerId="ADAL" clId="{F003C7C0-2899-4709-8F29-6DD4985D25D2}" dt="2019-11-08T15:30:56.100" v="377" actId="1036"/>
          <ac:spMkLst>
            <pc:docMk/>
            <pc:sldMk cId="1392237276" sldId="269"/>
            <ac:spMk id="6" creationId="{00000000-0000-0000-0000-000000000000}"/>
          </ac:spMkLst>
        </pc:spChg>
        <pc:picChg chg="mod">
          <ac:chgData name="Parker, Gary" userId="a0a03a13-beb6-443d-b305-a50720f52f02" providerId="ADAL" clId="{F003C7C0-2899-4709-8F29-6DD4985D25D2}" dt="2019-11-08T15:30:34.864" v="347" actId="167"/>
          <ac:picMkLst>
            <pc:docMk/>
            <pc:sldMk cId="1392237276" sldId="269"/>
            <ac:picMk id="1034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5B2388-07EB-4D7F-9F27-8A2B105B3A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7D0D7A-9003-4C21-A6D5-65A9BEB6B7D0}">
      <dgm:prSet custT="1"/>
      <dgm:spPr/>
      <dgm:t>
        <a:bodyPr/>
        <a:lstStyle/>
        <a:p>
          <a:pPr algn="ctr"/>
          <a:endParaRPr lang="en-US" sz="1800" dirty="0"/>
        </a:p>
      </dgm:t>
    </dgm:pt>
    <dgm:pt modelId="{4F226D7D-55C8-4375-84E2-5431D424B456}" type="parTrans" cxnId="{88BF1680-0457-41E4-856D-CF76894581F7}">
      <dgm:prSet/>
      <dgm:spPr/>
      <dgm:t>
        <a:bodyPr/>
        <a:lstStyle/>
        <a:p>
          <a:endParaRPr lang="en-US"/>
        </a:p>
      </dgm:t>
    </dgm:pt>
    <dgm:pt modelId="{DE3FB75B-F0B0-43AC-8F4E-AC25C959F389}" type="sibTrans" cxnId="{88BF1680-0457-41E4-856D-CF76894581F7}">
      <dgm:prSet/>
      <dgm:spPr/>
      <dgm:t>
        <a:bodyPr/>
        <a:lstStyle/>
        <a:p>
          <a:endParaRPr lang="en-US"/>
        </a:p>
      </dgm:t>
    </dgm:pt>
    <dgm:pt modelId="{0564CCB2-FDCC-4530-82BE-F0C357C54FA9}">
      <dgm:prSet custT="1"/>
      <dgm:spPr/>
      <dgm:t>
        <a:bodyPr/>
        <a:lstStyle/>
        <a:p>
          <a:pPr algn="ctr"/>
          <a:endParaRPr lang="en-US" sz="1800" dirty="0"/>
        </a:p>
      </dgm:t>
    </dgm:pt>
    <dgm:pt modelId="{F7D3104E-F252-4C67-8F44-84D29F6D0CAB}" type="parTrans" cxnId="{11555E58-DA9D-42AA-B489-7BEB13529DFE}">
      <dgm:prSet/>
      <dgm:spPr/>
      <dgm:t>
        <a:bodyPr/>
        <a:lstStyle/>
        <a:p>
          <a:endParaRPr lang="en-US"/>
        </a:p>
      </dgm:t>
    </dgm:pt>
    <dgm:pt modelId="{749EE51E-7A26-4A77-AE22-DE43336BFECE}" type="sibTrans" cxnId="{11555E58-DA9D-42AA-B489-7BEB13529DFE}">
      <dgm:prSet/>
      <dgm:spPr/>
      <dgm:t>
        <a:bodyPr/>
        <a:lstStyle/>
        <a:p>
          <a:endParaRPr lang="en-US"/>
        </a:p>
      </dgm:t>
    </dgm:pt>
    <dgm:pt modelId="{12F40267-3265-48B5-A6C1-65EA31286608}">
      <dgm:prSet custT="1"/>
      <dgm:spPr/>
      <dgm:t>
        <a:bodyPr/>
        <a:lstStyle/>
        <a:p>
          <a:pPr algn="l"/>
          <a:endParaRPr lang="en-US" sz="1700" dirty="0">
            <a:solidFill>
              <a:schemeClr val="accent6"/>
            </a:solidFill>
          </a:endParaRPr>
        </a:p>
        <a:p>
          <a:pPr algn="ctr"/>
          <a:r>
            <a:rPr lang="en-US" sz="3600" b="1" u="none" dirty="0">
              <a:solidFill>
                <a:schemeClr val="accent6"/>
              </a:solidFill>
            </a:rPr>
            <a:t>password.montana.edu</a:t>
          </a:r>
          <a:br>
            <a:rPr lang="en-US" sz="2400" u="none" dirty="0">
              <a:solidFill>
                <a:schemeClr val="accent6"/>
              </a:solidFill>
            </a:rPr>
          </a:br>
          <a:r>
            <a:rPr lang="en-US" sz="1800" dirty="0"/>
            <a:t>self-service password portal using ReACT</a:t>
          </a:r>
          <a:br>
            <a:rPr lang="en-US" sz="1800" dirty="0"/>
          </a:br>
          <a:endParaRPr lang="en-US" sz="1800" dirty="0"/>
        </a:p>
      </dgm:t>
    </dgm:pt>
    <dgm:pt modelId="{588A1E07-7C26-4F61-9879-37B1F63B326F}" type="parTrans" cxnId="{DBC6DD81-1559-4C91-B5B5-24C36CBCBCBD}">
      <dgm:prSet/>
      <dgm:spPr/>
      <dgm:t>
        <a:bodyPr/>
        <a:lstStyle/>
        <a:p>
          <a:endParaRPr lang="en-US"/>
        </a:p>
      </dgm:t>
    </dgm:pt>
    <dgm:pt modelId="{24B923DA-0207-4582-A9D2-5E7DE20E9677}" type="sibTrans" cxnId="{DBC6DD81-1559-4C91-B5B5-24C36CBCBCBD}">
      <dgm:prSet/>
      <dgm:spPr/>
      <dgm:t>
        <a:bodyPr/>
        <a:lstStyle/>
        <a:p>
          <a:endParaRPr lang="en-US"/>
        </a:p>
      </dgm:t>
    </dgm:pt>
    <dgm:pt modelId="{727C6429-418D-4733-A858-E48A8EEF4C58}">
      <dgm:prSet custT="1"/>
      <dgm:spPr/>
      <dgm:t>
        <a:bodyPr/>
        <a:lstStyle/>
        <a:p>
          <a:pPr algn="ctr" rtl="0"/>
          <a:r>
            <a:rPr lang="en-US" sz="1800" i="1" dirty="0">
              <a:solidFill>
                <a:srgbClr val="FFFF00"/>
              </a:solidFill>
              <a:latin typeface="Calibri"/>
            </a:rPr>
            <a:t>Should you have to change your </a:t>
          </a:r>
          <a:r>
            <a:rPr lang="en-US" sz="1800" i="1" dirty="0">
              <a:solidFill>
                <a:srgbClr val="FFFF00"/>
              </a:solidFill>
            </a:rPr>
            <a:t>NetID password, you </a:t>
          </a:r>
          <a:r>
            <a:rPr lang="en-US" sz="1800" i="1" dirty="0">
              <a:solidFill>
                <a:srgbClr val="FFFF00"/>
              </a:solidFill>
              <a:latin typeface="Calibri"/>
            </a:rPr>
            <a:t>may need</a:t>
          </a:r>
          <a:r>
            <a:rPr lang="en-US" sz="1800" i="1" dirty="0">
              <a:solidFill>
                <a:srgbClr val="FFFF00"/>
              </a:solidFill>
            </a:rPr>
            <a:t> to update it on mobile devices where it is used for your MSU email, MSU-Secure wireless</a:t>
          </a:r>
          <a:r>
            <a:rPr lang="en-US" sz="1800" i="1" dirty="0">
              <a:solidFill>
                <a:srgbClr val="FFFF00"/>
              </a:solidFill>
              <a:latin typeface="Calibri"/>
            </a:rPr>
            <a:t> </a:t>
          </a:r>
          <a:r>
            <a:rPr lang="en-US" sz="1800" i="1" dirty="0">
              <a:solidFill>
                <a:srgbClr val="FFFF00"/>
              </a:solidFill>
            </a:rPr>
            <a:t> and mobile apps.</a:t>
          </a:r>
          <a:endParaRPr lang="en-US" sz="1800" dirty="0">
            <a:solidFill>
              <a:srgbClr val="FFFF00"/>
            </a:solidFill>
          </a:endParaRPr>
        </a:p>
      </dgm:t>
    </dgm:pt>
    <dgm:pt modelId="{BE99C33B-133A-4259-838D-AFF6EFE55E70}" type="parTrans" cxnId="{4B579587-CC6A-4217-AF7F-E1530B172ABA}">
      <dgm:prSet/>
      <dgm:spPr/>
      <dgm:t>
        <a:bodyPr/>
        <a:lstStyle/>
        <a:p>
          <a:endParaRPr lang="en-US"/>
        </a:p>
      </dgm:t>
    </dgm:pt>
    <dgm:pt modelId="{86FC8EEA-E704-44A0-AE11-34ACC498BB9C}" type="sibTrans" cxnId="{4B579587-CC6A-4217-AF7F-E1530B172ABA}">
      <dgm:prSet/>
      <dgm:spPr/>
      <dgm:t>
        <a:bodyPr/>
        <a:lstStyle/>
        <a:p>
          <a:endParaRPr lang="en-US"/>
        </a:p>
      </dgm:t>
    </dgm:pt>
    <dgm:pt modelId="{11F3E765-FA71-41B9-A3C8-A118D3194391}" type="pres">
      <dgm:prSet presAssocID="{335B2388-07EB-4D7F-9F27-8A2B105B3AAA}" presName="linear" presStyleCnt="0">
        <dgm:presLayoutVars>
          <dgm:animLvl val="lvl"/>
          <dgm:resizeHandles val="exact"/>
        </dgm:presLayoutVars>
      </dgm:prSet>
      <dgm:spPr/>
    </dgm:pt>
    <dgm:pt modelId="{D6FF7668-20D1-4BE1-B213-5EB414C73446}" type="pres">
      <dgm:prSet presAssocID="{7B7D0D7A-9003-4C21-A6D5-65A9BEB6B7D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CA798B1-2E52-4CB3-83E3-ABE65C480E38}" type="pres">
      <dgm:prSet presAssocID="{DE3FB75B-F0B0-43AC-8F4E-AC25C959F389}" presName="spacer" presStyleCnt="0"/>
      <dgm:spPr/>
    </dgm:pt>
    <dgm:pt modelId="{1E255AA5-671B-42E8-B15B-7D6685D88505}" type="pres">
      <dgm:prSet presAssocID="{0564CCB2-FDCC-4530-82BE-F0C357C54FA9}" presName="parentText" presStyleLbl="node1" presStyleIdx="1" presStyleCnt="4" custLinFactNeighborY="34360">
        <dgm:presLayoutVars>
          <dgm:chMax val="0"/>
          <dgm:bulletEnabled val="1"/>
        </dgm:presLayoutVars>
      </dgm:prSet>
      <dgm:spPr/>
    </dgm:pt>
    <dgm:pt modelId="{90CE2D8D-035A-4A4B-8EFC-8D1D205CF4D8}" type="pres">
      <dgm:prSet presAssocID="{749EE51E-7A26-4A77-AE22-DE43336BFECE}" presName="spacer" presStyleCnt="0"/>
      <dgm:spPr/>
    </dgm:pt>
    <dgm:pt modelId="{D401AE59-9373-4F0B-8381-BF12CB926C77}" type="pres">
      <dgm:prSet presAssocID="{12F40267-3265-48B5-A6C1-65EA3128660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A91188-347A-4748-97F4-6BF4EE1FA3F6}" type="pres">
      <dgm:prSet presAssocID="{24B923DA-0207-4582-A9D2-5E7DE20E9677}" presName="spacer" presStyleCnt="0"/>
      <dgm:spPr/>
    </dgm:pt>
    <dgm:pt modelId="{AB7E9DEA-D505-49DD-9D52-CCD032B9FCC1}" type="pres">
      <dgm:prSet presAssocID="{727C6429-418D-4733-A858-E48A8EEF4C5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450805E-C955-442A-A3A4-AA4ACEFFDD14}" type="presOf" srcId="{0564CCB2-FDCC-4530-82BE-F0C357C54FA9}" destId="{1E255AA5-671B-42E8-B15B-7D6685D88505}" srcOrd="0" destOrd="0" presId="urn:microsoft.com/office/officeart/2005/8/layout/vList2"/>
    <dgm:cxn modelId="{1C127E6B-EACD-4843-B524-283CAD5720A6}" type="presOf" srcId="{335B2388-07EB-4D7F-9F27-8A2B105B3AAA}" destId="{11F3E765-FA71-41B9-A3C8-A118D3194391}" srcOrd="0" destOrd="0" presId="urn:microsoft.com/office/officeart/2005/8/layout/vList2"/>
    <dgm:cxn modelId="{7F112778-0A96-460D-95D0-33C474495537}" type="presOf" srcId="{7B7D0D7A-9003-4C21-A6D5-65A9BEB6B7D0}" destId="{D6FF7668-20D1-4BE1-B213-5EB414C73446}" srcOrd="0" destOrd="0" presId="urn:microsoft.com/office/officeart/2005/8/layout/vList2"/>
    <dgm:cxn modelId="{11555E58-DA9D-42AA-B489-7BEB13529DFE}" srcId="{335B2388-07EB-4D7F-9F27-8A2B105B3AAA}" destId="{0564CCB2-FDCC-4530-82BE-F0C357C54FA9}" srcOrd="1" destOrd="0" parTransId="{F7D3104E-F252-4C67-8F44-84D29F6D0CAB}" sibTransId="{749EE51E-7A26-4A77-AE22-DE43336BFECE}"/>
    <dgm:cxn modelId="{88BF1680-0457-41E4-856D-CF76894581F7}" srcId="{335B2388-07EB-4D7F-9F27-8A2B105B3AAA}" destId="{7B7D0D7A-9003-4C21-A6D5-65A9BEB6B7D0}" srcOrd="0" destOrd="0" parTransId="{4F226D7D-55C8-4375-84E2-5431D424B456}" sibTransId="{DE3FB75B-F0B0-43AC-8F4E-AC25C959F389}"/>
    <dgm:cxn modelId="{DBC6DD81-1559-4C91-B5B5-24C36CBCBCBD}" srcId="{335B2388-07EB-4D7F-9F27-8A2B105B3AAA}" destId="{12F40267-3265-48B5-A6C1-65EA31286608}" srcOrd="2" destOrd="0" parTransId="{588A1E07-7C26-4F61-9879-37B1F63B326F}" sibTransId="{24B923DA-0207-4582-A9D2-5E7DE20E9677}"/>
    <dgm:cxn modelId="{4B579587-CC6A-4217-AF7F-E1530B172ABA}" srcId="{335B2388-07EB-4D7F-9F27-8A2B105B3AAA}" destId="{727C6429-418D-4733-A858-E48A8EEF4C58}" srcOrd="3" destOrd="0" parTransId="{BE99C33B-133A-4259-838D-AFF6EFE55E70}" sibTransId="{86FC8EEA-E704-44A0-AE11-34ACC498BB9C}"/>
    <dgm:cxn modelId="{B7F30EB0-417E-4A9E-A91D-57CD128BA548}" type="presOf" srcId="{727C6429-418D-4733-A858-E48A8EEF4C58}" destId="{AB7E9DEA-D505-49DD-9D52-CCD032B9FCC1}" srcOrd="0" destOrd="0" presId="urn:microsoft.com/office/officeart/2005/8/layout/vList2"/>
    <dgm:cxn modelId="{849AF7FF-0890-4C46-9D5C-44853F0CA1E1}" type="presOf" srcId="{12F40267-3265-48B5-A6C1-65EA31286608}" destId="{D401AE59-9373-4F0B-8381-BF12CB926C77}" srcOrd="0" destOrd="0" presId="urn:microsoft.com/office/officeart/2005/8/layout/vList2"/>
    <dgm:cxn modelId="{9D3849BD-3928-4082-8D8E-6D2A3C12B2E8}" type="presParOf" srcId="{11F3E765-FA71-41B9-A3C8-A118D3194391}" destId="{D6FF7668-20D1-4BE1-B213-5EB414C73446}" srcOrd="0" destOrd="0" presId="urn:microsoft.com/office/officeart/2005/8/layout/vList2"/>
    <dgm:cxn modelId="{29B3FD84-66CD-4767-B4A8-5CE6EC1B8750}" type="presParOf" srcId="{11F3E765-FA71-41B9-A3C8-A118D3194391}" destId="{DCA798B1-2E52-4CB3-83E3-ABE65C480E38}" srcOrd="1" destOrd="0" presId="urn:microsoft.com/office/officeart/2005/8/layout/vList2"/>
    <dgm:cxn modelId="{06F1E9A6-2F8E-41C2-A1D3-6C722B7C44E8}" type="presParOf" srcId="{11F3E765-FA71-41B9-A3C8-A118D3194391}" destId="{1E255AA5-671B-42E8-B15B-7D6685D88505}" srcOrd="2" destOrd="0" presId="urn:microsoft.com/office/officeart/2005/8/layout/vList2"/>
    <dgm:cxn modelId="{F08DA4A6-FA7A-409E-BCEC-DC083DB2F4B7}" type="presParOf" srcId="{11F3E765-FA71-41B9-A3C8-A118D3194391}" destId="{90CE2D8D-035A-4A4B-8EFC-8D1D205CF4D8}" srcOrd="3" destOrd="0" presId="urn:microsoft.com/office/officeart/2005/8/layout/vList2"/>
    <dgm:cxn modelId="{2AD9D043-DEFE-4BAA-9EA2-B975491BF50F}" type="presParOf" srcId="{11F3E765-FA71-41B9-A3C8-A118D3194391}" destId="{D401AE59-9373-4F0B-8381-BF12CB926C77}" srcOrd="4" destOrd="0" presId="urn:microsoft.com/office/officeart/2005/8/layout/vList2"/>
    <dgm:cxn modelId="{0E54F73F-FD59-459B-8151-F95AAE238335}" type="presParOf" srcId="{11F3E765-FA71-41B9-A3C8-A118D3194391}" destId="{0FA91188-347A-4748-97F4-6BF4EE1FA3F6}" srcOrd="5" destOrd="0" presId="urn:microsoft.com/office/officeart/2005/8/layout/vList2"/>
    <dgm:cxn modelId="{1E86BA29-23AA-4D0A-8541-1C448098F246}" type="presParOf" srcId="{11F3E765-FA71-41B9-A3C8-A118D3194391}" destId="{AB7E9DEA-D505-49DD-9D52-CCD032B9FCC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F7668-20D1-4BE1-B213-5EB414C73446}">
      <dsp:nvSpPr>
        <dsp:cNvPr id="0" name=""/>
        <dsp:cNvSpPr/>
      </dsp:nvSpPr>
      <dsp:spPr>
        <a:xfrm>
          <a:off x="0" y="1626"/>
          <a:ext cx="8229600" cy="1119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4669" y="56295"/>
        <a:ext cx="8120262" cy="1010571"/>
      </dsp:txXfrm>
    </dsp:sp>
    <dsp:sp modelId="{1E255AA5-671B-42E8-B15B-7D6685D88505}">
      <dsp:nvSpPr>
        <dsp:cNvPr id="0" name=""/>
        <dsp:cNvSpPr/>
      </dsp:nvSpPr>
      <dsp:spPr>
        <a:xfrm>
          <a:off x="0" y="1140826"/>
          <a:ext cx="8229600" cy="1119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4669" y="1195495"/>
        <a:ext cx="8120262" cy="1010571"/>
      </dsp:txXfrm>
    </dsp:sp>
    <dsp:sp modelId="{D401AE59-9373-4F0B-8381-BF12CB926C77}">
      <dsp:nvSpPr>
        <dsp:cNvPr id="0" name=""/>
        <dsp:cNvSpPr/>
      </dsp:nvSpPr>
      <dsp:spPr>
        <a:xfrm>
          <a:off x="0" y="2270160"/>
          <a:ext cx="8229600" cy="1119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chemeClr val="accent6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none" kern="1200" dirty="0">
              <a:solidFill>
                <a:schemeClr val="accent6"/>
              </a:solidFill>
            </a:rPr>
            <a:t>password.montana.edu</a:t>
          </a:r>
          <a:br>
            <a:rPr lang="en-US" sz="2400" u="none" kern="1200" dirty="0">
              <a:solidFill>
                <a:schemeClr val="accent6"/>
              </a:solidFill>
            </a:rPr>
          </a:br>
          <a:r>
            <a:rPr lang="en-US" sz="1800" kern="1200" dirty="0"/>
            <a:t>self-service password portal using ReACT</a:t>
          </a:r>
          <a:br>
            <a:rPr lang="en-US" sz="1800" kern="1200" dirty="0"/>
          </a:br>
          <a:endParaRPr lang="en-US" sz="1800" kern="1200" dirty="0"/>
        </a:p>
      </dsp:txBody>
      <dsp:txXfrm>
        <a:off x="54669" y="2324829"/>
        <a:ext cx="8120262" cy="1010571"/>
      </dsp:txXfrm>
    </dsp:sp>
    <dsp:sp modelId="{AB7E9DEA-D505-49DD-9D52-CCD032B9FCC1}">
      <dsp:nvSpPr>
        <dsp:cNvPr id="0" name=""/>
        <dsp:cNvSpPr/>
      </dsp:nvSpPr>
      <dsp:spPr>
        <a:xfrm>
          <a:off x="0" y="3404427"/>
          <a:ext cx="8229600" cy="1119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rgbClr val="FFFF00"/>
              </a:solidFill>
              <a:latin typeface="Calibri"/>
            </a:rPr>
            <a:t>Should you have to change your </a:t>
          </a:r>
          <a:r>
            <a:rPr lang="en-US" sz="1800" i="1" kern="1200" dirty="0">
              <a:solidFill>
                <a:srgbClr val="FFFF00"/>
              </a:solidFill>
            </a:rPr>
            <a:t>NetID password, you </a:t>
          </a:r>
          <a:r>
            <a:rPr lang="en-US" sz="1800" i="1" kern="1200" dirty="0">
              <a:solidFill>
                <a:srgbClr val="FFFF00"/>
              </a:solidFill>
              <a:latin typeface="Calibri"/>
            </a:rPr>
            <a:t>may need</a:t>
          </a:r>
          <a:r>
            <a:rPr lang="en-US" sz="1800" i="1" kern="1200" dirty="0">
              <a:solidFill>
                <a:srgbClr val="FFFF00"/>
              </a:solidFill>
            </a:rPr>
            <a:t> to update it on mobile devices where it is used for your MSU email, MSU-Secure wireless</a:t>
          </a:r>
          <a:r>
            <a:rPr lang="en-US" sz="1800" i="1" kern="1200" dirty="0">
              <a:solidFill>
                <a:srgbClr val="FFFF00"/>
              </a:solidFill>
              <a:latin typeface="Calibri"/>
            </a:rPr>
            <a:t> </a:t>
          </a:r>
          <a:r>
            <a:rPr lang="en-US" sz="1800" i="1" kern="1200" dirty="0">
              <a:solidFill>
                <a:srgbClr val="FFFF00"/>
              </a:solidFill>
            </a:rPr>
            <a:t> and mobile apps.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54669" y="3459096"/>
        <a:ext cx="8120262" cy="1010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14:54:32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689 875 24575,'184'13'0,"8"0"0,729-14 0,-825-3 0,160-29 0,-151 16 0,114-4 0,-144 19 0,1-4 0,98-20 0,78-18 0,-34 7 0,-100 16 0,-36 7 0,91-27 0,-169 40 0,0 0 0,0 0 0,-1-1 0,1 1 0,-1-1 0,1 1 0,-1-1 0,1-1 0,-1 1 0,0 0 0,0-1 0,0 1 0,-1-1 0,1 0 0,-1 0 0,1 0 0,-1 0 0,0-1 0,3-5 0,-4 5 0,-1 0 0,1 0 0,-1 0 0,1 0 0,-1-1 0,0 1 0,-1 0 0,1 0 0,-1 0 0,0 0 0,0-1 0,0 1 0,0 0 0,-1 1 0,0-1 0,0 0 0,-4-6 0,-22-32 0,-1 1 0,-3 2 0,-1 1 0,-44-38 0,41 40 0,27 27 0,-1 2 0,1-1 0,-2 1 0,1 0 0,-1 1 0,0 0 0,-16-5 0,-91-26 0,13 5 0,76 21 0,-1 0 0,0 3 0,-1 0 0,-54-5 0,-66-4 0,-285-15 0,122 31 0,-284 4 0,435 10 0,-46 0 0,96-9 0,0 4 0,-133 28 0,137-9 0,-137 52 0,90-26 0,95-35 0,36-12 0,1 1 0,-1 1 0,2 2 0,-32 16 0,51-23 0,0 0 0,0 0 0,0 1 0,1-1 0,0 1 0,-1 0 0,1 0 0,1 0 0,-1 0 0,1 1 0,-1-1 0,1 1 0,0-1 0,1 1 0,-1 0 0,1 0 0,0 0 0,0 0 0,0 7 0,1-3 0,0 0 0,0-1 0,0 1 0,1 0 0,0-1 0,1 1 0,0-1 0,1 1 0,-1-1 0,6 11 0,7 6 0,1 0 0,0-1 0,2-1 0,1-1 0,1 0 0,1-2 0,0 0 0,2-1 0,0-2 0,32 19 0,28 12 0,157 63 0,-179-89 0,2-4 0,122 21 0,-149-32 0,724 146 0,-631-121-1365,-113-28-5461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1T15:48:19.3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21934 6770 16383 0 0,'0'-4'0'0'0,"4"-2"0"0"0,6 1 0 0 0,5 1 0 0 0,1-4 0 0 0,1 1 0 0 0,2 0 0 0 0,2 3 0 0 0,2 1 0 0 0,1 1 0 0 0,1 1 0 0 0,0 1 0 0 0,0 0 0 0 0,1 0 0 0 0,-1 1 0 0 0,0-1 0 0 0,-4 4 0 0 0,-2 2 0 0 0,1 0 0 0 0,0 2 0 0 0,2 1 0 0 0,1-2 0 0 0,1-1 0 0 0,1-3 0 0 0,-1-1 0 0 0,1-1 0 0 0,1-1 0 0 0,-1 0 0 0 0,0-1 0 0 0,-4 1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6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7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2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4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1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9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7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8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U-ppt-2011-white-fin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9634C-365A-9845-9775-8941B6FBB9E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EB61-6689-BD46-842D-184A5EFC0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6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yan.knutson2@montana.edu?subject=" TargetMode="External"/><Relationship Id="rId2" Type="http://schemas.openxmlformats.org/officeDocument/2006/relationships/hyperlink" Target="mailto:helpdesk@montan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montana.edu/search/?cx=008992511269271655684:zana6q1rfbs&amp;cof=FORID:11&amp;q=remote+desktop&amp;sa=#gsc.tab=0&amp;gsc.q=remote%20desktop&amp;gsc.page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montana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tana.edu/uit/departmental_it_contact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tana.edu/uit/facultystaff/neo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ntana.edu/uit/itanywher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customXml" Target="../ink/ink2.xml"/><Relationship Id="rId4" Type="http://schemas.openxmlformats.org/officeDocument/2006/relationships/hyperlink" Target="mailto:a12b345@msu.montana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62693"/>
            <a:ext cx="9144000" cy="78542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contourW="12700">
              <a:contourClr>
                <a:srgbClr val="FEB922"/>
              </a:contourClr>
            </a:sp3d>
          </a:bodyPr>
          <a:lstStyle/>
          <a:p>
            <a:r>
              <a:rPr lang="en-US" sz="4000" b="1" spc="-100" dirty="0">
                <a:solidFill>
                  <a:srgbClr val="F4B82D"/>
                </a:solidFill>
                <a:effectLst>
                  <a:glow>
                    <a:schemeClr val="accent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st="50800" dir="5400000" sy="-100000" algn="bl" rotWithShape="0"/>
                </a:effectLst>
                <a:latin typeface="Consolas" panose="020B0609020204030204" pitchFamily="49" charset="0"/>
                <a:cs typeface="Adobe Naskh Medium" pitchFamily="2" charset="-78"/>
              </a:rPr>
              <a:t>University Information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09FDE-B475-46E5-B829-34C1AAE59D3B}"/>
              </a:ext>
            </a:extLst>
          </p:cNvPr>
          <p:cNvSpPr txBox="1"/>
          <p:nvPr/>
        </p:nvSpPr>
        <p:spPr>
          <a:xfrm>
            <a:off x="-2241998" y="4689932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866"/>
                </a:solidFill>
                <a:effectLst>
                  <a:glow>
                    <a:schemeClr val="accent1"/>
                  </a:glow>
                  <a:reflection endPos="0" dist="50800" dir="5400000" sy="-100000" algn="bl" rotWithShape="0"/>
                </a:effectLst>
                <a:latin typeface="Arial Nova" panose="020B0604020202020204" pitchFamily="34" charset="0"/>
                <a:cs typeface="Adobe Naskh Medium" pitchFamily="2" charset="-78"/>
              </a:rPr>
              <a:t>montana.edu/</a:t>
            </a:r>
            <a:r>
              <a:rPr lang="en-US" sz="4000" dirty="0" err="1">
                <a:solidFill>
                  <a:srgbClr val="002866"/>
                </a:solidFill>
                <a:effectLst>
                  <a:glow>
                    <a:schemeClr val="accent1"/>
                  </a:glow>
                  <a:reflection endPos="0" dist="50800" dir="5400000" sy="-100000" algn="bl" rotWithShape="0"/>
                </a:effectLst>
                <a:latin typeface="Arial Nova" panose="020B0604020202020204" pitchFamily="34" charset="0"/>
                <a:cs typeface="Adobe Naskh Medium" pitchFamily="2" charset="-78"/>
              </a:rPr>
              <a:t>uit</a:t>
            </a:r>
            <a:endParaRPr lang="en-US" sz="4000" dirty="0">
              <a:solidFill>
                <a:srgbClr val="002866"/>
              </a:solidFill>
              <a:effectLst>
                <a:glow>
                  <a:schemeClr val="accent1"/>
                </a:glow>
                <a:reflection endPos="0" dist="50800" dir="5400000" sy="-100000" algn="bl" rotWithShape="0"/>
              </a:effectLst>
              <a:latin typeface="Arial Nova" panose="020B0604020202020204" pitchFamily="34" charset="0"/>
              <a:cs typeface="Adobe Naskh Medium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C410E5-FE96-4EF2-BF00-3ABCB73A6E82}"/>
              </a:ext>
            </a:extLst>
          </p:cNvPr>
          <p:cNvSpPr txBox="1"/>
          <p:nvPr/>
        </p:nvSpPr>
        <p:spPr>
          <a:xfrm>
            <a:off x="643814" y="1661286"/>
            <a:ext cx="3372377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Telephones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Centers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Banner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 &amp; Account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Desktop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Desk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10B26-DB75-45F5-A5B8-B50F94DAD2C7}"/>
              </a:ext>
            </a:extLst>
          </p:cNvPr>
          <p:cNvSpPr txBox="1"/>
          <p:nvPr/>
        </p:nvSpPr>
        <p:spPr>
          <a:xfrm>
            <a:off x="4745214" y="1661286"/>
            <a:ext cx="480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UIT Service Desk</a:t>
            </a:r>
            <a:br>
              <a:rPr lang="en-US" dirty="0"/>
            </a:br>
            <a:r>
              <a:rPr lang="en-US" dirty="0"/>
              <a:t>406-994-1777</a:t>
            </a:r>
            <a:br>
              <a:rPr lang="en-US" dirty="0"/>
            </a:br>
            <a:r>
              <a:rPr lang="en-US" dirty="0">
                <a:hlinkClick r:id="rId2"/>
              </a:rPr>
              <a:t>helpdesk@montana.edu</a:t>
            </a:r>
            <a:br>
              <a:rPr lang="en-US" dirty="0"/>
            </a:br>
            <a:r>
              <a:rPr lang="en-US" dirty="0"/>
              <a:t>M-F: 8 a.m. – 7 p.m.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MSU Library-1</a:t>
            </a:r>
            <a:r>
              <a:rPr lang="en-US" baseline="30000" dirty="0"/>
              <a:t>st</a:t>
            </a:r>
            <a:r>
              <a:rPr lang="en-US" dirty="0"/>
              <a:t> Floor, Rm 115G</a:t>
            </a:r>
            <a:br>
              <a:rPr lang="en-US" dirty="0"/>
            </a:br>
            <a:r>
              <a:rPr lang="en-US" dirty="0"/>
              <a:t>M-F: 8 a.m. - 5 p.m.</a:t>
            </a:r>
            <a:br>
              <a:rPr lang="en-US" dirty="0"/>
            </a:br>
            <a:r>
              <a:rPr lang="en-US" i="1"/>
              <a:t>excluding holidays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3DAFA-1348-C5E1-A8A3-53D8B135467D}"/>
              </a:ext>
            </a:extLst>
          </p:cNvPr>
          <p:cNvSpPr txBox="1"/>
          <p:nvPr/>
        </p:nvSpPr>
        <p:spPr>
          <a:xfrm>
            <a:off x="4724211" y="4120545"/>
            <a:ext cx="4848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Vice President for IT &amp; CIO</a:t>
            </a:r>
          </a:p>
          <a:p>
            <a:r>
              <a:rPr lang="en-US" dirty="0"/>
              <a:t>Dr. Ryan Knutson</a:t>
            </a:r>
            <a:br>
              <a:rPr lang="en-US" dirty="0"/>
            </a:br>
            <a:r>
              <a:rPr lang="en-US" dirty="0">
                <a:hlinkClick r:id="rId3"/>
              </a:rPr>
              <a:t>ryan.knutson2@montana.edu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2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DA1127-8764-A847-8A7D-5ED37088CF31}"/>
              </a:ext>
            </a:extLst>
          </p:cNvPr>
          <p:cNvSpPr/>
          <p:nvPr/>
        </p:nvSpPr>
        <p:spPr>
          <a:xfrm>
            <a:off x="6939534" y="2838941"/>
            <a:ext cx="1930075" cy="2005870"/>
          </a:xfrm>
          <a:prstGeom prst="rect">
            <a:avLst/>
          </a:prstGeom>
          <a:solidFill>
            <a:srgbClr val="FEB922">
              <a:alpha val="64000"/>
            </a:srgbClr>
          </a:solidFill>
        </p:spPr>
        <p:txBody>
          <a:bodyPr wrap="square" anchor="ctr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HR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MSU Library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LinkedIn Learning</a:t>
            </a:r>
            <a:b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via MSU Library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Ask UIT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FB0DDB-3D40-604D-9A7A-799E67FA4FB1}"/>
              </a:ext>
            </a:extLst>
          </p:cNvPr>
          <p:cNvSpPr txBox="1"/>
          <p:nvPr/>
        </p:nvSpPr>
        <p:spPr>
          <a:xfrm>
            <a:off x="9904021" y="47857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F3034029-7882-5845-BD76-F1A8AD5BA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6" y="985072"/>
            <a:ext cx="4089400" cy="8509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7823AAD-8173-2C4E-BF36-2EBB16961076}"/>
              </a:ext>
            </a:extLst>
          </p:cNvPr>
          <p:cNvSpPr/>
          <p:nvPr/>
        </p:nvSpPr>
        <p:spPr>
          <a:xfrm>
            <a:off x="134545" y="1145928"/>
            <a:ext cx="653695" cy="6536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D72776C-DAA0-8940-B4A8-22646ECF9AE1}"/>
              </a:ext>
            </a:extLst>
          </p:cNvPr>
          <p:cNvSpPr/>
          <p:nvPr/>
        </p:nvSpPr>
        <p:spPr>
          <a:xfrm>
            <a:off x="130352" y="3376722"/>
            <a:ext cx="653695" cy="6536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1979DB-DC41-4644-8991-B786997606C7}"/>
              </a:ext>
            </a:extLst>
          </p:cNvPr>
          <p:cNvSpPr/>
          <p:nvPr/>
        </p:nvSpPr>
        <p:spPr>
          <a:xfrm>
            <a:off x="6138999" y="3515029"/>
            <a:ext cx="653695" cy="65369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436C76-5F6B-4897-9B3B-9022445683DF}"/>
              </a:ext>
            </a:extLst>
          </p:cNvPr>
          <p:cNvCxnSpPr/>
          <p:nvPr/>
        </p:nvCxnSpPr>
        <p:spPr>
          <a:xfrm>
            <a:off x="0" y="194624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29F214F-B3A3-4E7D-B343-C14D62D77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08" y="2056521"/>
            <a:ext cx="4776934" cy="3780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3C10FB-2361-426C-81F7-BD8D0DD5A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88" y="2247900"/>
            <a:ext cx="4801454" cy="381093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2D4A02C-D7B3-412F-AC9F-22B5EDBB244E}"/>
              </a:ext>
            </a:extLst>
          </p:cNvPr>
          <p:cNvSpPr/>
          <p:nvPr/>
        </p:nvSpPr>
        <p:spPr>
          <a:xfrm>
            <a:off x="825702" y="2574492"/>
            <a:ext cx="1278186" cy="402207"/>
          </a:xfrm>
          <a:prstGeom prst="ellipse">
            <a:avLst/>
          </a:prstGeom>
          <a:noFill/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BFBA0F-F6BA-4AAC-A413-689EFD7AFD52}"/>
              </a:ext>
            </a:extLst>
          </p:cNvPr>
          <p:cNvSpPr/>
          <p:nvPr/>
        </p:nvSpPr>
        <p:spPr>
          <a:xfrm>
            <a:off x="930888" y="3127526"/>
            <a:ext cx="1278186" cy="794327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9F948-4FF5-2D25-A1A6-69A96688CF1A}"/>
              </a:ext>
            </a:extLst>
          </p:cNvPr>
          <p:cNvSpPr txBox="1"/>
          <p:nvPr/>
        </p:nvSpPr>
        <p:spPr>
          <a:xfrm>
            <a:off x="2699484" y="19435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montana.edu/</a:t>
            </a:r>
            <a:r>
              <a:rPr lang="en-US" dirty="0" err="1"/>
              <a:t>uit</a:t>
            </a:r>
            <a:endParaRPr lang="en-US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2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002060"/>
                </a:solidFill>
              </a:rPr>
              <a:t>Where do I get help?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A5AE23-FA63-4A4C-9236-570A6925A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800" b="1" u="sng" dirty="0"/>
              <a:t>Department IT Leads</a:t>
            </a:r>
            <a:br>
              <a:rPr lang="en-US" sz="3800" b="1" u="sng" dirty="0"/>
            </a:br>
            <a:endParaRPr lang="en-US" sz="900" b="1" u="sng" dirty="0"/>
          </a:p>
          <a:p>
            <a:pPr marL="0" indent="0" algn="ctr">
              <a:buNone/>
            </a:pPr>
            <a:r>
              <a:rPr lang="en-US" sz="2800" i="1" dirty="0"/>
              <a:t>College &amp; Department Level IT Support</a:t>
            </a:r>
            <a:br>
              <a:rPr lang="en-US" sz="3100" dirty="0"/>
            </a:br>
            <a:r>
              <a:rPr lang="en-US" sz="1900" dirty="0"/>
              <a:t> desktop support • unique systems • most immediate response</a:t>
            </a:r>
          </a:p>
          <a:p>
            <a:pPr marL="0" indent="0" algn="ctr">
              <a:buNone/>
            </a:pPr>
            <a:endParaRPr lang="en-US" sz="3500" b="1" u="sng" dirty="0"/>
          </a:p>
          <a:p>
            <a:pPr marL="0" indent="0" algn="ctr">
              <a:buNone/>
            </a:pPr>
            <a:r>
              <a:rPr lang="en-US" sz="3500" b="1" u="sng" dirty="0">
                <a:solidFill>
                  <a:srgbClr val="0070C0"/>
                </a:solidFill>
              </a:rPr>
              <a:t>U</a:t>
            </a:r>
            <a:r>
              <a:rPr lang="en-US" sz="3500" b="1" u="sng" dirty="0"/>
              <a:t>niversity </a:t>
            </a:r>
            <a:r>
              <a:rPr lang="en-US" sz="3500" b="1" u="sng" dirty="0">
                <a:solidFill>
                  <a:srgbClr val="0070C0"/>
                </a:solidFill>
              </a:rPr>
              <a:t>I</a:t>
            </a:r>
            <a:r>
              <a:rPr lang="en-US" sz="3500" b="1" u="sng" dirty="0"/>
              <a:t>nformation </a:t>
            </a:r>
            <a:r>
              <a:rPr lang="en-US" sz="3500" b="1" u="sng" dirty="0">
                <a:solidFill>
                  <a:srgbClr val="0070C0"/>
                </a:solidFill>
              </a:rPr>
              <a:t>T</a:t>
            </a:r>
            <a:r>
              <a:rPr lang="en-US" sz="3500" b="1" u="sng" dirty="0"/>
              <a:t>echnology</a:t>
            </a:r>
          </a:p>
          <a:p>
            <a:pPr marL="0" indent="0" algn="ctr">
              <a:buNone/>
            </a:pPr>
            <a:endParaRPr lang="en-US" sz="900" i="1" dirty="0"/>
          </a:p>
          <a:p>
            <a:pPr marL="0" indent="0" algn="ctr">
              <a:buNone/>
            </a:pPr>
            <a:r>
              <a:rPr lang="en-US" sz="2800" i="1" dirty="0"/>
              <a:t>IT Infrastructure and Support</a:t>
            </a:r>
            <a:br>
              <a:rPr lang="en-US" sz="2800" dirty="0"/>
            </a:br>
            <a:r>
              <a:rPr lang="en-US" sz="1900" dirty="0"/>
              <a:t>network • phones • security • information systems • campus software</a:t>
            </a:r>
            <a:br>
              <a:rPr lang="en-US" sz="1900" dirty="0"/>
            </a:br>
            <a:r>
              <a:rPr lang="en-US" sz="1900" dirty="0"/>
              <a:t>AV • learning technologies • student labs</a:t>
            </a:r>
          </a:p>
          <a:p>
            <a:pPr marL="0" indent="0" algn="ctr">
              <a:buNone/>
            </a:pPr>
            <a:endParaRPr lang="en-US" sz="900" i="1" dirty="0"/>
          </a:p>
          <a:p>
            <a:pPr marL="0" indent="0" algn="ctr">
              <a:buNone/>
            </a:pPr>
            <a:r>
              <a:rPr lang="en-US" sz="2800" i="1" dirty="0"/>
              <a:t>Service Desk </a:t>
            </a:r>
            <a:br>
              <a:rPr lang="en-US" sz="1900" dirty="0"/>
            </a:br>
            <a:r>
              <a:rPr lang="en-US" sz="1900" i="1" dirty="0">
                <a:hlinkClick r:id="rId2"/>
              </a:rPr>
              <a:t>helpdesk@montana.edu</a:t>
            </a:r>
            <a:br>
              <a:rPr lang="en-US" sz="1900" i="1" dirty="0"/>
            </a:br>
            <a:r>
              <a:rPr lang="en-US" sz="1900" i="1" dirty="0"/>
              <a:t>406-994-1777</a:t>
            </a:r>
          </a:p>
        </p:txBody>
      </p:sp>
    </p:spTree>
    <p:extLst>
      <p:ext uri="{BB962C8B-B14F-4D97-AF65-F5344CB8AC3E}">
        <p14:creationId xmlns:p14="http://schemas.microsoft.com/office/powerpoint/2010/main" val="250853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63A9-6E40-6F42-8974-A31C4147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85862"/>
          </a:xfrm>
        </p:spPr>
        <p:txBody>
          <a:bodyPr>
            <a:normAutofit/>
          </a:bodyPr>
          <a:lstStyle/>
          <a:p>
            <a:r>
              <a:rPr lang="en-US" b="1" dirty="0"/>
              <a:t>College </a:t>
            </a:r>
            <a:r>
              <a:rPr lang="en-US" sz="3600" b="1" dirty="0"/>
              <a:t>&amp;</a:t>
            </a:r>
            <a:r>
              <a:rPr lang="en-US" b="1" dirty="0"/>
              <a:t> Department IT Support</a:t>
            </a:r>
            <a:br>
              <a:rPr lang="en-US" b="1" dirty="0"/>
            </a:br>
            <a:r>
              <a:rPr lang="en-US" sz="2000" b="1" dirty="0">
                <a:hlinkClick r:id="rId2"/>
              </a:rPr>
              <a:t>https://www.montana.edu/uit/departmental_it_contact.html</a:t>
            </a: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7D7A-72FC-954A-9FE0-6C73FB7E9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CLSIThelp@montana.edu 			Letters and Sciences</a:t>
            </a:r>
          </a:p>
          <a:p>
            <a:pPr>
              <a:lnSpc>
                <a:spcPct val="170000"/>
              </a:lnSpc>
            </a:pPr>
            <a:r>
              <a:rPr lang="en-US" dirty="0"/>
              <a:t>EHHDIThelp@montana.edu			Education Health and Human Development</a:t>
            </a:r>
          </a:p>
          <a:p>
            <a:pPr>
              <a:lnSpc>
                <a:spcPct val="170000"/>
              </a:lnSpc>
            </a:pPr>
            <a:r>
              <a:rPr lang="en-US" dirty="0"/>
              <a:t>AGIThelp@montana.edu				Agriculture</a:t>
            </a:r>
          </a:p>
          <a:p>
            <a:pPr>
              <a:lnSpc>
                <a:spcPct val="170000"/>
              </a:lnSpc>
            </a:pPr>
            <a:r>
              <a:rPr lang="en-US" dirty="0"/>
              <a:t>CONIThelp@montana.edu			Nursing</a:t>
            </a:r>
          </a:p>
          <a:p>
            <a:pPr>
              <a:lnSpc>
                <a:spcPct val="170000"/>
              </a:lnSpc>
            </a:pPr>
            <a:r>
              <a:rPr lang="en-US" dirty="0"/>
              <a:t>COEIThelp@montana.edu			Engineering</a:t>
            </a:r>
          </a:p>
          <a:p>
            <a:pPr>
              <a:lnSpc>
                <a:spcPct val="170000"/>
              </a:lnSpc>
            </a:pPr>
            <a:r>
              <a:rPr lang="en-US" dirty="0"/>
              <a:t>CAAIThelp@montana.edu			Arts and Architecture</a:t>
            </a:r>
          </a:p>
          <a:p>
            <a:pPr>
              <a:lnSpc>
                <a:spcPct val="170000"/>
              </a:lnSpc>
            </a:pPr>
            <a:r>
              <a:rPr lang="en-US" dirty="0"/>
              <a:t>AUXIThelp@montana.edu			Auxiliary Services</a:t>
            </a:r>
          </a:p>
          <a:p>
            <a:pPr>
              <a:lnSpc>
                <a:spcPct val="170000"/>
              </a:lnSpc>
            </a:pPr>
            <a:r>
              <a:rPr lang="en-US" dirty="0"/>
              <a:t>FSIThelp@montana.edu				Facilities Services</a:t>
            </a:r>
          </a:p>
          <a:p>
            <a:pPr>
              <a:lnSpc>
                <a:spcPct val="170000"/>
              </a:lnSpc>
            </a:pPr>
            <a:r>
              <a:rPr lang="en-US" dirty="0"/>
              <a:t>ExtensionIT@montana.edu			Extension Services</a:t>
            </a:r>
          </a:p>
          <a:p>
            <a:pPr>
              <a:lnSpc>
                <a:spcPct val="170000"/>
              </a:lnSpc>
            </a:pPr>
            <a:r>
              <a:rPr lang="en-US" dirty="0"/>
              <a:t>LIBIThelp@montana.edu				Library</a:t>
            </a:r>
          </a:p>
          <a:p>
            <a:pPr>
              <a:lnSpc>
                <a:spcPct val="170000"/>
              </a:lnSpc>
            </a:pPr>
            <a:r>
              <a:rPr lang="en-US" dirty="0"/>
              <a:t>HRIThelp@montana.edu				Human Resources	</a:t>
            </a:r>
          </a:p>
        </p:txBody>
      </p:sp>
    </p:spTree>
    <p:extLst>
      <p:ext uri="{BB962C8B-B14F-4D97-AF65-F5344CB8AC3E}">
        <p14:creationId xmlns:p14="http://schemas.microsoft.com/office/powerpoint/2010/main" val="404253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54" y="45812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Good to Know Stuff</a:t>
            </a:r>
            <a:br>
              <a:rPr lang="en-US" sz="3200" dirty="0"/>
            </a:br>
            <a:r>
              <a:rPr lang="en-US" sz="3200" b="1" dirty="0"/>
              <a:t>Before you call</a:t>
            </a:r>
            <a:br>
              <a:rPr lang="en-US" sz="2000" dirty="0"/>
            </a:br>
            <a:r>
              <a:rPr lang="en-US" sz="1400" dirty="0"/>
              <a:t>Information that helps us help you - Questions we may ask you: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981"/>
            <a:ext cx="8229600" cy="3902978"/>
          </a:xfrm>
        </p:spPr>
        <p:txBody>
          <a:bodyPr>
            <a:noAutofit/>
          </a:bodyPr>
          <a:lstStyle/>
          <a:p>
            <a:r>
              <a:rPr lang="en-US" sz="2000" dirty="0"/>
              <a:t>Your NetID (and those you are requesting services for)</a:t>
            </a:r>
          </a:p>
          <a:p>
            <a:r>
              <a:rPr lang="en-US" sz="2000" dirty="0"/>
              <a:t>Ticket # for existing requests</a:t>
            </a:r>
          </a:p>
          <a:p>
            <a:pPr lvl="0"/>
            <a:r>
              <a:rPr lang="en-US" sz="2000" dirty="0"/>
              <a:t>Network Name or IP Address of your computer: 153.90.168.38</a:t>
            </a:r>
          </a:p>
          <a:p>
            <a:pPr lvl="0"/>
            <a:r>
              <a:rPr lang="en-US" sz="2000" dirty="0"/>
              <a:t>Network Name or IP  of Printers: \\topaz\? </a:t>
            </a:r>
          </a:p>
          <a:p>
            <a:r>
              <a:rPr lang="en-US" sz="2000" dirty="0"/>
              <a:t>Server name for shared drives: \\opal\? or \\knox\?</a:t>
            </a:r>
          </a:p>
          <a:p>
            <a:r>
              <a:rPr lang="en-US" sz="2000" dirty="0"/>
              <a:t>How critical is the problem? (how many people impacted, what workflow is </a:t>
            </a:r>
            <a:r>
              <a:rPr lang="en-US" sz="2000"/>
              <a:t>stopped?)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424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7EAA8D-C03A-F548-BA79-E08EB509B02C}"/>
              </a:ext>
            </a:extLst>
          </p:cNvPr>
          <p:cNvSpPr txBox="1"/>
          <p:nvPr/>
        </p:nvSpPr>
        <p:spPr>
          <a:xfrm>
            <a:off x="530940" y="896650"/>
            <a:ext cx="8041559" cy="38318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Gisha"/>
                <a:cs typeface="Futura Medium" panose="020B0602020204020303"/>
              </a:rPr>
              <a:t>UIT Service Desk</a:t>
            </a:r>
          </a:p>
          <a:p>
            <a:pPr algn="ctr"/>
            <a:endParaRPr lang="en-US" sz="1600" strike="sngStrike" dirty="0">
              <a:latin typeface="Futura Condensed Medium" panose="020B0602020204020303" pitchFamily="34" charset="-79"/>
              <a:cs typeface="Futura Medium" panose="020B0602020204020303"/>
            </a:endParaRPr>
          </a:p>
          <a:p>
            <a:pPr algn="ctr">
              <a:lnSpc>
                <a:spcPct val="150000"/>
              </a:lnSpc>
            </a:pPr>
            <a:r>
              <a:rPr lang="en-US" b="1">
                <a:cs typeface="Futura Medium" panose="020B0602020204020303"/>
              </a:rPr>
              <a:t>Monday-Friday  </a:t>
            </a:r>
            <a:r>
              <a:rPr lang="en-US" b="1" dirty="0">
                <a:cs typeface="Futura Medium" panose="020B0602020204020303"/>
              </a:rPr>
              <a:t>8 AM-7 PM </a:t>
            </a:r>
          </a:p>
          <a:p>
            <a:pPr algn="ctr"/>
            <a:r>
              <a:rPr lang="en-US" sz="1600" b="1" dirty="0">
                <a:cs typeface="Futura Medium" panose="020B0602020204020303"/>
              </a:rPr>
              <a:t>406-994-1777 </a:t>
            </a:r>
          </a:p>
          <a:p>
            <a:pPr algn="ctr"/>
            <a:r>
              <a:rPr lang="en-US" sz="1600" dirty="0">
                <a:cs typeface="Futura Medium" panose="020B0602020204020303"/>
              </a:rPr>
              <a:t>(Leave a message anytime.)</a:t>
            </a:r>
          </a:p>
          <a:p>
            <a:pPr algn="ctr"/>
            <a:endParaRPr lang="en-US" sz="1600" dirty="0">
              <a:cs typeface="Futura Medium" panose="020B0602020204020303"/>
            </a:endParaRPr>
          </a:p>
          <a:p>
            <a:pPr algn="ctr"/>
            <a:r>
              <a:rPr lang="en-US" sz="2800" b="1" dirty="0">
                <a:cs typeface="Futura Medium" panose="020B0602020204020303"/>
              </a:rPr>
              <a:t>helpdesk@montana.edu</a:t>
            </a:r>
            <a:br>
              <a:rPr lang="en-US" sz="1600" dirty="0">
                <a:cs typeface="Futura Medium" panose="020B0602020204020303"/>
              </a:rPr>
            </a:br>
            <a:endParaRPr lang="en-US" sz="1600" dirty="0">
              <a:cs typeface="Futura Medium" panose="020B0602020204020303"/>
            </a:endParaRPr>
          </a:p>
          <a:p>
            <a:pPr algn="ctr"/>
            <a:endParaRPr lang="en-US" sz="1600" dirty="0">
              <a:latin typeface="Gisha" panose="020B0502040204020203" pitchFamily="34" charset="-79"/>
              <a:cs typeface="Futura Medium" panose="020B0602020204020303"/>
            </a:endParaRPr>
          </a:p>
          <a:p>
            <a:pPr algn="ctr"/>
            <a:r>
              <a:rPr lang="en-US" sz="1600" dirty="0">
                <a:latin typeface="Gisha" panose="020B0502040204020203" pitchFamily="34" charset="-79"/>
                <a:cs typeface="Futura Medium" panose="020B0602020204020303"/>
              </a:rPr>
              <a:t>Review these slides and learn much more our IT Orientation page:</a:t>
            </a:r>
            <a:br>
              <a:rPr lang="en-US" sz="1600" dirty="0">
                <a:latin typeface="Gisha" panose="020B0502040204020203" pitchFamily="34" charset="-79"/>
                <a:cs typeface="Futura Medium" panose="020B0602020204020303"/>
              </a:rPr>
            </a:br>
            <a:endParaRPr lang="en-US" sz="1600" dirty="0">
              <a:latin typeface="Gisha" panose="020B0502040204020203" pitchFamily="34" charset="-79"/>
              <a:cs typeface="Futura Medium" panose="020B0602020204020303"/>
            </a:endParaRPr>
          </a:p>
          <a:p>
            <a:pPr algn="ctr"/>
            <a:r>
              <a:rPr lang="en-US" sz="2800" b="1" dirty="0">
                <a:latin typeface="Gisha" panose="020B0502040204020203" pitchFamily="34" charset="-79"/>
                <a:cs typeface="Futura Medium" panose="020B0602020204020303"/>
                <a:hlinkClick r:id="rId2"/>
              </a:rPr>
              <a:t>www.montana.edu/uit/facultystaff/neo.html</a:t>
            </a:r>
            <a:endParaRPr lang="en-US" sz="2800" b="1" dirty="0">
              <a:latin typeface="Gisha" panose="020B0502040204020203" pitchFamily="34" charset="-79"/>
              <a:cs typeface="Futura Medium" panose="020B06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167326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6688"/>
            <a:ext cx="82296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8979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A7EC06B-2875-E336-1731-32FBE26D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867" y="431281"/>
            <a:ext cx="6112999" cy="56857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CD7B23-5E81-3BDE-AF07-FE41FD3623CB}"/>
              </a:ext>
            </a:extLst>
          </p:cNvPr>
          <p:cNvSpPr txBox="1"/>
          <p:nvPr/>
        </p:nvSpPr>
        <p:spPr>
          <a:xfrm>
            <a:off x="3580072" y="4561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montana.edu/uit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E0846F-FCA2-CA16-0EC7-AFB82E4DECCD}"/>
                  </a:ext>
                </a:extLst>
              </p14:cNvPr>
              <p14:cNvContentPartPr/>
              <p14:nvPr/>
            </p14:nvContentPartPr>
            <p14:xfrm>
              <a:off x="5076840" y="1199760"/>
              <a:ext cx="1402920" cy="430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E0846F-FCA2-CA16-0EC7-AFB82E4DEC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8200" y="1191120"/>
                <a:ext cx="1420560" cy="4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060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0198"/>
            <a:ext cx="8229600" cy="1143000"/>
          </a:xfrm>
        </p:spPr>
        <p:txBody>
          <a:bodyPr/>
          <a:lstStyle/>
          <a:p>
            <a:r>
              <a:rPr lang="en-US" b="1" dirty="0"/>
              <a:t>MSU Technology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943101"/>
            <a:ext cx="8229600" cy="36859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Campus Network Connections</a:t>
            </a:r>
            <a:endParaRPr lang="en-US" dirty="0">
              <a:cs typeface="Calibri"/>
            </a:endParaRPr>
          </a:p>
          <a:p>
            <a:r>
              <a:rPr lang="en-US" dirty="0"/>
              <a:t>IDs and Passwords</a:t>
            </a:r>
          </a:p>
          <a:p>
            <a:r>
              <a:rPr lang="en-US" dirty="0"/>
              <a:t>Computer Resources</a:t>
            </a:r>
          </a:p>
          <a:p>
            <a:r>
              <a:rPr lang="en-US" dirty="0"/>
              <a:t>Getting Help</a:t>
            </a:r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1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cs typeface="Adobe Arabic" panose="02040503050201020203" pitchFamily="18" charset="-78"/>
              </a:rPr>
              <a:t>Network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51" y="1600201"/>
            <a:ext cx="8896170" cy="295502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lvl="0" indent="0" algn="ctr">
              <a:buNone/>
            </a:pPr>
            <a:r>
              <a:rPr lang="en-US" sz="2800" i="1" dirty="0"/>
              <a:t>How your devices connect to MSU networks…</a:t>
            </a:r>
          </a:p>
          <a:p>
            <a:pPr marL="0" indent="0">
              <a:buNone/>
            </a:pPr>
            <a:endParaRPr lang="en-US" sz="1400" dirty="0">
              <a:ea typeface="+mn-lt"/>
              <a:cs typeface="+mn-lt"/>
            </a:endParaRPr>
          </a:p>
          <a:p>
            <a:pPr lvl="1"/>
            <a:r>
              <a:rPr lang="en-US" b="1" dirty="0">
                <a:ea typeface="+mn-lt"/>
                <a:cs typeface="+mn-lt"/>
              </a:rPr>
              <a:t>Ethernet/LAN </a:t>
            </a:r>
            <a:r>
              <a:rPr lang="en-US" dirty="0">
                <a:ea typeface="+mn-lt"/>
                <a:cs typeface="+mn-lt"/>
              </a:rPr>
              <a:t>-- “plugged in”</a:t>
            </a:r>
          </a:p>
          <a:p>
            <a:pPr lvl="1"/>
            <a:r>
              <a:rPr lang="en-US" b="1" dirty="0"/>
              <a:t>MSU Domain </a:t>
            </a:r>
            <a:r>
              <a:rPr lang="en-US" dirty="0"/>
              <a:t>-- “on the domain”</a:t>
            </a:r>
          </a:p>
          <a:p>
            <a:pPr lvl="1"/>
            <a:r>
              <a:rPr lang="en-US" b="1" dirty="0">
                <a:ea typeface="+mn-lt"/>
                <a:cs typeface="+mn-lt"/>
              </a:rPr>
              <a:t>Wi-Fi MSU-Secure </a:t>
            </a:r>
            <a:r>
              <a:rPr lang="en-US" dirty="0">
                <a:ea typeface="+mn-lt"/>
                <a:cs typeface="+mn-lt"/>
              </a:rPr>
              <a:t>-- “wireless”</a:t>
            </a:r>
            <a:endParaRPr lang="en-US" dirty="0">
              <a:cs typeface="Calibri"/>
            </a:endParaRPr>
          </a:p>
          <a:p>
            <a:pPr lvl="1"/>
            <a:r>
              <a:rPr lang="en-US" b="1" dirty="0">
                <a:cs typeface="Calibri"/>
              </a:rPr>
              <a:t>VPN</a:t>
            </a:r>
            <a:r>
              <a:rPr lang="en-US" dirty="0">
                <a:cs typeface="Calibri"/>
              </a:rPr>
              <a:t> – “remote” connect to MSU network from off campus</a:t>
            </a:r>
          </a:p>
        </p:txBody>
      </p:sp>
    </p:spTree>
    <p:extLst>
      <p:ext uri="{BB962C8B-B14F-4D97-AF65-F5344CB8AC3E}">
        <p14:creationId xmlns:p14="http://schemas.microsoft.com/office/powerpoint/2010/main" val="377319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B64E0B-9EBC-4753-95EA-219BA3B6188C}"/>
              </a:ext>
            </a:extLst>
          </p:cNvPr>
          <p:cNvGrpSpPr/>
          <p:nvPr/>
        </p:nvGrpSpPr>
        <p:grpSpPr>
          <a:xfrm>
            <a:off x="3949700" y="524555"/>
            <a:ext cx="4544009" cy="5056210"/>
            <a:chOff x="3556000" y="524555"/>
            <a:chExt cx="4544009" cy="50562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0B915E-F3E3-42FA-9FD0-8B8BE3071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6000" y="524555"/>
              <a:ext cx="4544009" cy="326907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F8465A-E3FE-4898-87AD-4B142353F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5200" y="1816191"/>
              <a:ext cx="3324809" cy="376457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8AD219-402A-4D45-BA57-DBAA897D453E}"/>
              </a:ext>
            </a:extLst>
          </p:cNvPr>
          <p:cNvSpPr txBox="1"/>
          <p:nvPr/>
        </p:nvSpPr>
        <p:spPr>
          <a:xfrm>
            <a:off x="344394" y="1008649"/>
            <a:ext cx="3289300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IT Anywhere:</a:t>
            </a:r>
            <a:br>
              <a:rPr lang="en-US" b="1" dirty="0"/>
            </a:br>
            <a:r>
              <a:rPr lang="en-US" sz="1600" dirty="0">
                <a:hlinkClick r:id="rId4"/>
              </a:rPr>
              <a:t>www.montana.edu/uit/itanywhere</a:t>
            </a:r>
            <a:endParaRPr lang="en-US" sz="1600" dirty="0"/>
          </a:p>
          <a:p>
            <a:endParaRPr lang="en-US" dirty="0"/>
          </a:p>
          <a:p>
            <a:r>
              <a:rPr lang="en-US" sz="2000" dirty="0">
                <a:cs typeface="Calibri"/>
              </a:rPr>
              <a:t>Collaboration Tools:</a:t>
            </a:r>
            <a:r>
              <a:rPr lang="en-US" dirty="0">
                <a:cs typeface="Calibri"/>
              </a:rPr>
              <a:t> </a:t>
            </a:r>
            <a:br>
              <a:rPr lang="en-US" dirty="0">
                <a:cs typeface="Calibri"/>
              </a:rPr>
            </a:br>
            <a:r>
              <a:rPr lang="en-US" sz="1600" dirty="0">
                <a:cs typeface="Calibri"/>
              </a:rPr>
              <a:t>Microsoft Teams, </a:t>
            </a:r>
            <a:r>
              <a:rPr lang="en-US" sz="1600" dirty="0" err="1">
                <a:cs typeface="Calibri"/>
              </a:rPr>
              <a:t>Webex</a:t>
            </a:r>
            <a:endParaRPr lang="en-US" sz="1600" dirty="0">
              <a:cs typeface="Calibri"/>
            </a:endParaRPr>
          </a:p>
          <a:p>
            <a:endParaRPr lang="en-US" dirty="0"/>
          </a:p>
          <a:p>
            <a:r>
              <a:rPr lang="en-US" sz="2000" dirty="0"/>
              <a:t>VPN</a:t>
            </a:r>
            <a:br>
              <a:rPr lang="en-US" dirty="0"/>
            </a:br>
            <a:r>
              <a:rPr lang="en-US" sz="1600" dirty="0">
                <a:cs typeface="Calibri"/>
              </a:rPr>
              <a:t>Cisco AnyConnect</a:t>
            </a:r>
          </a:p>
          <a:p>
            <a:endParaRPr lang="en-US" dirty="0"/>
          </a:p>
          <a:p>
            <a:r>
              <a:rPr lang="en-US" sz="2000" dirty="0"/>
              <a:t>Remote Desktop</a:t>
            </a:r>
            <a:br>
              <a:rPr lang="en-US" dirty="0"/>
            </a:br>
            <a:r>
              <a:rPr lang="en-US" sz="1600" dirty="0">
                <a:cs typeface="Calibri"/>
              </a:rPr>
              <a:t>Use your campus  computer remotely</a:t>
            </a:r>
          </a:p>
          <a:p>
            <a:endParaRPr lang="en-US" dirty="0"/>
          </a:p>
          <a:p>
            <a:r>
              <a:rPr lang="en-US" sz="2000" dirty="0"/>
              <a:t>Remote Computer Labs</a:t>
            </a:r>
            <a:br>
              <a:rPr lang="en-US" sz="2000" dirty="0">
                <a:cs typeface="Calibri"/>
              </a:rPr>
            </a:br>
            <a:r>
              <a:rPr lang="en-US" sz="1600" dirty="0">
                <a:cs typeface="Calibri"/>
              </a:rPr>
              <a:t>Access to Student Lab workstations</a:t>
            </a:r>
            <a:br>
              <a:rPr lang="en-US" sz="2000" dirty="0"/>
            </a:br>
            <a:endParaRPr lang="en-US" sz="20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99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9A4CDA-C722-4DCF-8BCF-2B203580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672" y="1628295"/>
            <a:ext cx="6315501" cy="3233409"/>
          </a:xfrm>
          <a:prstGeom prst="rect">
            <a:avLst/>
          </a:prstGeom>
          <a:solidFill>
            <a:srgbClr val="F0DEAD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915" y="356259"/>
            <a:ext cx="4990563" cy="1155913"/>
          </a:xfrm>
        </p:spPr>
        <p:txBody>
          <a:bodyPr>
            <a:normAutofit/>
          </a:bodyPr>
          <a:lstStyle/>
          <a:p>
            <a:r>
              <a:rPr lang="en-US" b="1" dirty="0"/>
              <a:t>IDs and Passwords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6CB6CD-3FEA-4D6C-ABFB-B682B33C22C2}"/>
              </a:ext>
            </a:extLst>
          </p:cNvPr>
          <p:cNvSpPr/>
          <p:nvPr/>
        </p:nvSpPr>
        <p:spPr>
          <a:xfrm>
            <a:off x="272827" y="2059394"/>
            <a:ext cx="203087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MSU ID</a:t>
            </a:r>
          </a:p>
          <a:p>
            <a:pPr algn="ctr"/>
            <a:endParaRPr lang="en-US" sz="20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  <a:p>
            <a:pPr algn="ctr"/>
            <a:r>
              <a:rPr lang="en-US" sz="6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NetID</a:t>
            </a:r>
          </a:p>
          <a:p>
            <a:pPr algn="ctr"/>
            <a:endParaRPr lang="en-US" sz="36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  <a:p>
            <a:pPr algn="ctr"/>
            <a:r>
              <a:rPr lang="en-US" sz="3600" b="1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Banner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FBB7F-0FCB-412B-8AC8-28B06E493DF9}"/>
              </a:ext>
            </a:extLst>
          </p:cNvPr>
          <p:cNvSpPr/>
          <p:nvPr/>
        </p:nvSpPr>
        <p:spPr>
          <a:xfrm>
            <a:off x="2819400" y="2162659"/>
            <a:ext cx="5029200" cy="491557"/>
          </a:xfrm>
          <a:prstGeom prst="rect">
            <a:avLst/>
          </a:prstGeom>
          <a:solidFill>
            <a:srgbClr val="E9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F7551B-B88D-4B5C-B7E3-6D207474365C}"/>
              </a:ext>
            </a:extLst>
          </p:cNvPr>
          <p:cNvSpPr txBox="1"/>
          <p:nvPr/>
        </p:nvSpPr>
        <p:spPr>
          <a:xfrm>
            <a:off x="2819400" y="2164229"/>
            <a:ext cx="5270500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/>
              <a:t>MSU ID			No password		NetID Claim</a:t>
            </a:r>
            <a:br>
              <a:rPr lang="en-US" sz="1600" b="1" dirty="0"/>
            </a:br>
            <a:r>
              <a:rPr lang="en-US" sz="1000" dirty="0">
                <a:latin typeface="Courier New"/>
                <a:cs typeface="Calibri"/>
              </a:rPr>
              <a:t>-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01212121</a:t>
            </a:r>
            <a:endParaRPr lang="en-US" sz="1000" b="1" dirty="0">
              <a:latin typeface="Courier New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486DD0-F2CA-4759-9BBB-9D57CC062B0B}"/>
              </a:ext>
            </a:extLst>
          </p:cNvPr>
          <p:cNvSpPr/>
          <p:nvPr/>
        </p:nvSpPr>
        <p:spPr>
          <a:xfrm>
            <a:off x="2907791" y="3245000"/>
            <a:ext cx="1914635" cy="5306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9729D5-1F55-426B-92A0-A3C32030CA96}"/>
              </a:ext>
            </a:extLst>
          </p:cNvPr>
          <p:cNvSpPr txBox="1"/>
          <p:nvPr/>
        </p:nvSpPr>
        <p:spPr>
          <a:xfrm>
            <a:off x="2907791" y="3310253"/>
            <a:ext cx="195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  <a:latin typeface="Open Sans" panose="020B0606030504020204" pitchFamily="34" charset="0"/>
              </a:rPr>
              <a:t>a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12e345</a:t>
            </a:r>
            <a:endParaRPr lang="en-US" sz="1000" b="0" i="0" dirty="0">
              <a:solidFill>
                <a:srgbClr val="33333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a12e345</a:t>
            </a:r>
            <a:r>
              <a:rPr lang="en-US" sz="10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@msu.montana.edu</a:t>
            </a:r>
            <a:endParaRPr lang="en-US" sz="10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F2935D-01DA-4368-BCE1-1B7C171BB5FB}"/>
              </a:ext>
            </a:extLst>
          </p:cNvPr>
          <p:cNvSpPr/>
          <p:nvPr/>
        </p:nvSpPr>
        <p:spPr>
          <a:xfrm>
            <a:off x="2715768" y="3235856"/>
            <a:ext cx="2106659" cy="752933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859F0-CA78-43DF-4327-C4A3B506A5DB}"/>
              </a:ext>
            </a:extLst>
          </p:cNvPr>
          <p:cNvSpPr/>
          <p:nvPr/>
        </p:nvSpPr>
        <p:spPr>
          <a:xfrm>
            <a:off x="6212541" y="2895600"/>
            <a:ext cx="1335741" cy="161365"/>
          </a:xfrm>
          <a:prstGeom prst="rect">
            <a:avLst/>
          </a:prstGeom>
          <a:solidFill>
            <a:srgbClr val="F0DE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CC97-7A78-45D7-9F6E-E07B748B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" y="562062"/>
            <a:ext cx="2983081" cy="6458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NetID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A0A31-DBBD-4C81-801F-310956DC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332" y="562062"/>
            <a:ext cx="5563979" cy="283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98BAA-8848-41DE-95C1-2776573AB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111" y="3559259"/>
            <a:ext cx="5563979" cy="245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D6F611-39C7-47F2-9016-78F7982A82F1}"/>
              </a:ext>
            </a:extLst>
          </p:cNvPr>
          <p:cNvSpPr txBox="1"/>
          <p:nvPr/>
        </p:nvSpPr>
        <p:spPr>
          <a:xfrm>
            <a:off x="99307" y="1656116"/>
            <a:ext cx="3297037" cy="40472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Two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US" sz="1400" b="1" u="sng" dirty="0">
                <a:solidFill>
                  <a:schemeClr val="tx2"/>
                </a:solidFill>
              </a:rPr>
              <a:t>Standard format:</a:t>
            </a:r>
            <a:endParaRPr lang="en-US" sz="1400" u="sng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lvl="1"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  <a:highlight>
                  <a:srgbClr val="FFFF00"/>
                </a:highlight>
              </a:rPr>
              <a:t>a12e345</a:t>
            </a:r>
            <a:endParaRPr lang="en-US" sz="14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US" sz="1400" b="1" u="sng" dirty="0">
                <a:solidFill>
                  <a:schemeClr val="tx2"/>
                </a:solidFill>
              </a:rPr>
              <a:t>UPN format:</a:t>
            </a:r>
            <a:br>
              <a:rPr lang="en-US" sz="1400" dirty="0">
                <a:solidFill>
                  <a:schemeClr val="tx2"/>
                </a:solidFill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400" dirty="0">
                <a:solidFill>
                  <a:schemeClr val="tx2"/>
                </a:solidFill>
                <a:highlight>
                  <a:srgbClr val="FFFF00"/>
                </a:highlight>
              </a:rPr>
              <a:t>a12e345@msu.montana.edu</a:t>
            </a:r>
            <a:br>
              <a:rPr lang="en-US" sz="1400" dirty="0">
                <a:solidFill>
                  <a:schemeClr val="tx2"/>
                </a:solidFill>
                <a:highlight>
                  <a:srgbClr val="FFFF00"/>
                </a:highlight>
                <a:cs typeface="Calibri"/>
              </a:rPr>
            </a:br>
            <a:endParaRPr lang="en-US" sz="1400" dirty="0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Depends on the service you are accessing</a:t>
            </a:r>
          </a:p>
          <a:p>
            <a:pPr marL="342900" indent="-34290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Correct format is displayed in example on each login screen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A673419-61EC-435E-A3C2-AB235C4459A5}"/>
                  </a:ext>
                </a:extLst>
              </p14:cNvPr>
              <p14:cNvContentPartPr/>
              <p14:nvPr/>
            </p14:nvContentPartPr>
            <p14:xfrm>
              <a:off x="4563034" y="2204777"/>
              <a:ext cx="219075" cy="1905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A673419-61EC-435E-A3C2-AB235C4459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10470" y="2099296"/>
                <a:ext cx="324556" cy="23036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1FE47BA-9853-2E4A-C0CC-96685E7A71B5}"/>
              </a:ext>
            </a:extLst>
          </p:cNvPr>
          <p:cNvSpPr txBox="1"/>
          <p:nvPr/>
        </p:nvSpPr>
        <p:spPr>
          <a:xfrm>
            <a:off x="7117976" y="1568824"/>
            <a:ext cx="136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format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3D40C-3713-75C4-1B60-2F4448CA6A12}"/>
              </a:ext>
            </a:extLst>
          </p:cNvPr>
          <p:cNvSpPr txBox="1"/>
          <p:nvPr/>
        </p:nvSpPr>
        <p:spPr>
          <a:xfrm>
            <a:off x="7578227" y="4711189"/>
            <a:ext cx="118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UPN format</a:t>
            </a:r>
          </a:p>
        </p:txBody>
      </p:sp>
    </p:spTree>
    <p:extLst>
      <p:ext uri="{BB962C8B-B14F-4D97-AF65-F5344CB8AC3E}">
        <p14:creationId xmlns:p14="http://schemas.microsoft.com/office/powerpoint/2010/main" val="21762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6700-8BF6-4D4E-AF13-8557233E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Passwords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D13805-1F07-4A86-9AF1-E2D2937AC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255239"/>
              </p:ext>
            </p:extLst>
          </p:nvPr>
        </p:nvGraphicFramePr>
        <p:xfrm>
          <a:off x="457200" y="14220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uo logo">
            <a:extLst>
              <a:ext uri="{FF2B5EF4-FFF2-40B4-BE49-F238E27FC236}">
                <a16:creationId xmlns:a16="http://schemas.microsoft.com/office/drawing/2014/main" id="{7D667CA0-2FC5-E1BE-49A5-CA9B3E802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547855"/>
            <a:ext cx="25400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FC4F83-FC6D-ACFE-99C1-8F2A9901A5E9}"/>
              </a:ext>
            </a:extLst>
          </p:cNvPr>
          <p:cNvSpPr txBox="1"/>
          <p:nvPr/>
        </p:nvSpPr>
        <p:spPr>
          <a:xfrm>
            <a:off x="891251" y="2685327"/>
            <a:ext cx="7222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Duo is a form of two-factor authentication that uses an app on a mobile device,  phone call, passcode or token to verify the person logging into your account is indeed you and not someone with malicious intent.</a:t>
            </a:r>
          </a:p>
        </p:txBody>
      </p:sp>
    </p:spTree>
    <p:extLst>
      <p:ext uri="{BB962C8B-B14F-4D97-AF65-F5344CB8AC3E}">
        <p14:creationId xmlns:p14="http://schemas.microsoft.com/office/powerpoint/2010/main" val="287026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cloud sto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16" y="1131052"/>
            <a:ext cx="2387783" cy="23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Computer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/>
              <a:t>Trellix</a:t>
            </a:r>
            <a:r>
              <a:rPr lang="en-US" sz="2800" dirty="0"/>
              <a:t> Anti-Virus </a:t>
            </a:r>
            <a:r>
              <a:rPr lang="en-US" sz="1400" dirty="0">
                <a:solidFill>
                  <a:srgbClr val="FF0000"/>
                </a:solidFill>
              </a:rPr>
              <a:t>required</a:t>
            </a:r>
          </a:p>
          <a:p>
            <a:r>
              <a:rPr lang="en-US" sz="2800" dirty="0"/>
              <a:t>Ivanti LANDesk</a:t>
            </a:r>
            <a:r>
              <a:rPr lang="en-US" sz="1400" dirty="0">
                <a:solidFill>
                  <a:srgbClr val="FF0000"/>
                </a:solidFill>
              </a:rPr>
              <a:t> required</a:t>
            </a:r>
            <a:endParaRPr lang="en-US" sz="2800" dirty="0"/>
          </a:p>
          <a:p>
            <a:r>
              <a:rPr lang="en-US" sz="2800" dirty="0"/>
              <a:t>Spirion</a:t>
            </a:r>
            <a:r>
              <a:rPr lang="en-US" sz="1400" dirty="0">
                <a:solidFill>
                  <a:srgbClr val="FF0000"/>
                </a:solidFill>
              </a:rPr>
              <a:t> required</a:t>
            </a:r>
          </a:p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Jamf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required for Apple devices</a:t>
            </a:r>
            <a:r>
              <a:rPr lang="en-US" sz="2800" dirty="0"/>
              <a:t> 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dirty="0"/>
              <a:t>Microsoft Office 365</a:t>
            </a:r>
            <a:br>
              <a:rPr lang="en-US" sz="1800" dirty="0"/>
            </a:br>
            <a:r>
              <a:rPr lang="en-US" sz="1800" i="1" dirty="0"/>
              <a:t>on up to five devices!</a:t>
            </a:r>
          </a:p>
          <a:p>
            <a:r>
              <a:rPr lang="en-US" dirty="0"/>
              <a:t>Adobe Acrobat Pro</a:t>
            </a:r>
            <a:endParaRPr lang="en-US" i="1" dirty="0"/>
          </a:p>
        </p:txBody>
      </p:sp>
      <p:sp>
        <p:nvSpPr>
          <p:cNvPr id="6" name="AutoShape 6" descr="Image result for windows folder"/>
          <p:cNvSpPr>
            <a:spLocks noChangeAspect="1" noChangeArrowheads="1"/>
          </p:cNvSpPr>
          <p:nvPr/>
        </p:nvSpPr>
        <p:spPr bwMode="auto">
          <a:xfrm>
            <a:off x="5264155" y="3233932"/>
            <a:ext cx="2758594" cy="211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Webex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Microsoft 365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OneDrive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SharePoint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Keeper</a:t>
            </a:r>
            <a:endParaRPr lang="en-US" sz="2800" dirty="0">
              <a:cs typeface="Calibri"/>
            </a:endParaRPr>
          </a:p>
        </p:txBody>
      </p:sp>
      <p:sp>
        <p:nvSpPr>
          <p:cNvPr id="7" name="AutoShape 8" descr="Image result for 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3727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1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10324</TotalTime>
  <Words>745</Words>
  <Application>Microsoft Office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1_Custom Design</vt:lpstr>
      <vt:lpstr>PowerPoint Presentation</vt:lpstr>
      <vt:lpstr>PowerPoint Presentation</vt:lpstr>
      <vt:lpstr>MSU Technology Landscape</vt:lpstr>
      <vt:lpstr>Network Connections</vt:lpstr>
      <vt:lpstr>PowerPoint Presentation</vt:lpstr>
      <vt:lpstr>IDs and Passwords</vt:lpstr>
      <vt:lpstr>NetID</vt:lpstr>
      <vt:lpstr>Passwords</vt:lpstr>
      <vt:lpstr>Computer Software</vt:lpstr>
      <vt:lpstr>Resources</vt:lpstr>
      <vt:lpstr>Where do I get help?</vt:lpstr>
      <vt:lpstr>College &amp; Department IT Support https://www.montana.edu/uit/departmental_it_contact.html</vt:lpstr>
      <vt:lpstr>Good to Know Stuff Before you call Information that helps us help you - Questions we may ask you:</vt:lpstr>
      <vt:lpstr>PowerPoint Presentation</vt:lpstr>
      <vt:lpstr>Questions?</vt:lpstr>
    </vt:vector>
  </TitlesOfParts>
  <Company>Montana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Lambert</dc:creator>
  <cp:lastModifiedBy>Parker, Gary</cp:lastModifiedBy>
  <cp:revision>334</cp:revision>
  <dcterms:created xsi:type="dcterms:W3CDTF">2012-04-26T20:02:36Z</dcterms:created>
  <dcterms:modified xsi:type="dcterms:W3CDTF">2023-02-10T15:50:07Z</dcterms:modified>
</cp:coreProperties>
</file>