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3" r:id="rId7"/>
    <p:sldId id="266" r:id="rId8"/>
    <p:sldId id="264" r:id="rId9"/>
    <p:sldId id="267" r:id="rId10"/>
    <p:sldId id="260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6744A5-08E0-4961-A506-52F5BBCAE61E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A0F0BD-BBA6-4C58-81EB-649D6994C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Presenting Your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Look at the audience</a:t>
            </a:r>
          </a:p>
          <a:p>
            <a:r>
              <a:rPr lang="en-US" dirty="0" smtClean="0"/>
              <a:t>Show confidence</a:t>
            </a:r>
          </a:p>
          <a:p>
            <a:r>
              <a:rPr lang="en-US" dirty="0" smtClean="0"/>
              <a:t>Speak loudly and slowly</a:t>
            </a:r>
          </a:p>
          <a:p>
            <a:r>
              <a:rPr lang="en-US" dirty="0" smtClean="0"/>
              <a:t>Tell us what you know AND what you think, but be clear about which is which</a:t>
            </a:r>
          </a:p>
          <a:p>
            <a:pPr lvl="1"/>
            <a:r>
              <a:rPr lang="en-US" dirty="0" smtClean="0"/>
              <a:t>Answering a question you don’t know the answer to</a:t>
            </a:r>
          </a:p>
          <a:p>
            <a:r>
              <a:rPr lang="en-US" dirty="0" smtClean="0"/>
              <a:t>Be careful with value statements</a:t>
            </a:r>
          </a:p>
          <a:p>
            <a:r>
              <a:rPr lang="en-US" dirty="0" smtClean="0"/>
              <a:t>Clarify </a:t>
            </a:r>
            <a:r>
              <a:rPr lang="en-US" smtClean="0"/>
              <a:t>the complexities</a:t>
            </a:r>
            <a:endParaRPr lang="en-US" dirty="0" smtClean="0"/>
          </a:p>
          <a:p>
            <a:r>
              <a:rPr lang="en-US" dirty="0" smtClean="0"/>
              <a:t>Practice, rehearse, and speak from memory</a:t>
            </a:r>
          </a:p>
          <a:p>
            <a:r>
              <a:rPr lang="en-US" dirty="0" smtClean="0"/>
              <a:t>Refer back to previous presenters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Overdo the text</a:t>
            </a:r>
          </a:p>
          <a:p>
            <a:r>
              <a:rPr lang="en-US" dirty="0" smtClean="0"/>
              <a:t>Read your slides</a:t>
            </a:r>
          </a:p>
          <a:p>
            <a:r>
              <a:rPr lang="en-US" dirty="0" smtClean="0"/>
              <a:t>Use notes</a:t>
            </a:r>
          </a:p>
          <a:p>
            <a:r>
              <a:rPr lang="en-US" dirty="0" smtClean="0"/>
              <a:t>Present what you have stumbled over </a:t>
            </a:r>
          </a:p>
          <a:p>
            <a:r>
              <a:rPr lang="en-US" dirty="0" smtClean="0"/>
              <a:t>Look at the screen (unless using a pointer)</a:t>
            </a:r>
          </a:p>
          <a:p>
            <a:r>
              <a:rPr lang="en-US" dirty="0" smtClean="0"/>
              <a:t>Swoosh the pointer around</a:t>
            </a:r>
          </a:p>
          <a:p>
            <a:r>
              <a:rPr lang="en-US" dirty="0" smtClean="0"/>
              <a:t>Fail to practice</a:t>
            </a:r>
          </a:p>
          <a:p>
            <a:r>
              <a:rPr lang="en-US" dirty="0" smtClean="0"/>
              <a:t>Speak above us</a:t>
            </a:r>
          </a:p>
          <a:p>
            <a:r>
              <a:rPr lang="en-US" dirty="0" smtClean="0"/>
              <a:t>Forget to acknowledge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 Your First One-On-One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Slide colors/format</a:t>
            </a:r>
          </a:p>
          <a:p>
            <a:r>
              <a:rPr lang="en-US" dirty="0" smtClean="0"/>
              <a:t>First slide complete</a:t>
            </a:r>
          </a:p>
          <a:p>
            <a:r>
              <a:rPr lang="en-US" dirty="0" smtClean="0"/>
              <a:t>Idea for layout of presentation (</a:t>
            </a:r>
            <a:r>
              <a:rPr lang="en-US" smtClean="0"/>
              <a:t>slide ideas)</a:t>
            </a:r>
            <a:endParaRPr lang="en-US" dirty="0" smtClean="0"/>
          </a:p>
          <a:p>
            <a:r>
              <a:rPr lang="en-US" dirty="0" smtClean="0"/>
              <a:t>Final slide complete with acknowledgements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4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Accept that it will be exciting </a:t>
            </a:r>
            <a:r>
              <a:rPr lang="en-US" u="sng" dirty="0" smtClean="0"/>
              <a:t>and</a:t>
            </a:r>
            <a:r>
              <a:rPr lang="en-US" dirty="0" smtClean="0"/>
              <a:t> nerve-wracking</a:t>
            </a:r>
          </a:p>
          <a:p>
            <a:pPr lvl="1"/>
            <a:r>
              <a:rPr lang="en-US" dirty="0" smtClean="0"/>
              <a:t>Mistakes will be made</a:t>
            </a:r>
          </a:p>
          <a:p>
            <a:pPr lvl="1"/>
            <a:r>
              <a:rPr lang="en-US" dirty="0" smtClean="0"/>
              <a:t>Computers will crash</a:t>
            </a:r>
          </a:p>
          <a:p>
            <a:r>
              <a:rPr lang="en-US" dirty="0" smtClean="0"/>
              <a:t>Know your audience</a:t>
            </a:r>
          </a:p>
          <a:p>
            <a:r>
              <a:rPr lang="en-US" dirty="0" smtClean="0"/>
              <a:t>What to cover</a:t>
            </a:r>
          </a:p>
          <a:p>
            <a:pPr lvl="1"/>
            <a:r>
              <a:rPr lang="en-US" dirty="0" smtClean="0"/>
              <a:t>Breadth and depth</a:t>
            </a:r>
          </a:p>
          <a:p>
            <a:pPr lvl="1"/>
            <a:r>
              <a:rPr lang="en-US" dirty="0" smtClean="0"/>
              <a:t>From larger picture to specificity and back to larger</a:t>
            </a:r>
          </a:p>
          <a:p>
            <a:r>
              <a:rPr lang="en-US" dirty="0" smtClean="0"/>
              <a:t>What to say </a:t>
            </a:r>
            <a:r>
              <a:rPr lang="en-US" dirty="0" err="1" smtClean="0"/>
              <a:t>vs</a:t>
            </a:r>
            <a:r>
              <a:rPr lang="en-US" dirty="0" smtClean="0"/>
              <a:t> what to show</a:t>
            </a:r>
          </a:p>
          <a:p>
            <a:pPr lvl="1"/>
            <a:r>
              <a:rPr lang="en-US" dirty="0" smtClean="0"/>
              <a:t>Plan your presentation BEFORE you create your slides!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How many slides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How much to practice </a:t>
            </a:r>
          </a:p>
          <a:p>
            <a:pPr lvl="1"/>
            <a:r>
              <a:rPr lang="en-US" dirty="0" smtClean="0"/>
              <a:t>Do not read from notes</a:t>
            </a:r>
          </a:p>
          <a:p>
            <a:endParaRPr lang="en-US" dirty="0"/>
          </a:p>
        </p:txBody>
      </p:sp>
      <p:pic>
        <p:nvPicPr>
          <p:cNvPr id="5" name="Picture 4" descr="Doc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599" y="2286000"/>
            <a:ext cx="3719375" cy="2347652"/>
          </a:xfrm>
          <a:prstGeom prst="rect">
            <a:avLst/>
          </a:prstGeom>
        </p:spPr>
      </p:pic>
      <p:pic>
        <p:nvPicPr>
          <p:cNvPr id="4" name="Picture 3" descr="Doc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2667000"/>
            <a:ext cx="3493873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Point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Supplements/complements your verbal presentation</a:t>
            </a:r>
          </a:p>
          <a:p>
            <a:r>
              <a:rPr lang="en-US" dirty="0" smtClean="0"/>
              <a:t>As little text as possible </a:t>
            </a:r>
          </a:p>
          <a:p>
            <a:r>
              <a:rPr lang="en-US" dirty="0" smtClean="0"/>
              <a:t>Think about colors, background, font size</a:t>
            </a:r>
          </a:p>
          <a:p>
            <a:r>
              <a:rPr lang="en-US" dirty="0" smtClean="0"/>
              <a:t>Check spelling, grammar, layout</a:t>
            </a:r>
          </a:p>
          <a:p>
            <a:r>
              <a:rPr lang="en-US" dirty="0" smtClean="0"/>
              <a:t>Always acknowledge your support (financial and otherwise)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From a title slide (or two)</a:t>
            </a:r>
          </a:p>
          <a:p>
            <a:pPr lvl="2"/>
            <a:r>
              <a:rPr lang="en-US" dirty="0" smtClean="0"/>
              <a:t>You</a:t>
            </a:r>
          </a:p>
          <a:p>
            <a:pPr lvl="2"/>
            <a:r>
              <a:rPr lang="en-US" dirty="0" smtClean="0"/>
              <a:t>Your lab</a:t>
            </a:r>
          </a:p>
          <a:p>
            <a:pPr lvl="2"/>
            <a:r>
              <a:rPr lang="en-US" dirty="0" smtClean="0"/>
              <a:t>Acknowledge anyone in the room</a:t>
            </a:r>
          </a:p>
          <a:p>
            <a:pPr lvl="1"/>
            <a:r>
              <a:rPr lang="en-US" dirty="0" smtClean="0"/>
              <a:t>Background on your mentor’s/lab’s work</a:t>
            </a:r>
          </a:p>
          <a:p>
            <a:pPr lvl="2"/>
            <a:r>
              <a:rPr lang="en-US" dirty="0" smtClean="0"/>
              <a:t>Overall focus</a:t>
            </a:r>
          </a:p>
          <a:p>
            <a:pPr lvl="2"/>
            <a:r>
              <a:rPr lang="en-US" dirty="0" smtClean="0"/>
              <a:t>Cool things they do</a:t>
            </a:r>
          </a:p>
          <a:p>
            <a:pPr lvl="2"/>
            <a:r>
              <a:rPr lang="en-US" dirty="0" smtClean="0"/>
              <a:t>What is the larger relevancy</a:t>
            </a:r>
          </a:p>
          <a:p>
            <a:pPr lvl="1"/>
            <a:r>
              <a:rPr lang="en-US" dirty="0" smtClean="0"/>
              <a:t>Tie-in to what you worked 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What will engage the audience</a:t>
            </a:r>
          </a:p>
          <a:p>
            <a:pPr lvl="1"/>
            <a:r>
              <a:rPr lang="en-US" dirty="0" smtClean="0"/>
              <a:t>What will tell your story</a:t>
            </a:r>
          </a:p>
          <a:p>
            <a:pPr lvl="1"/>
            <a:r>
              <a:rPr lang="en-US" dirty="0" smtClean="0"/>
              <a:t>What worked and what didn’t; it’s science, something always “fails”</a:t>
            </a:r>
          </a:p>
          <a:p>
            <a:pPr lvl="1"/>
            <a:r>
              <a:rPr lang="en-US" dirty="0" smtClean="0"/>
              <a:t>Do we need all your methods or just some</a:t>
            </a:r>
          </a:p>
          <a:p>
            <a:pPr lvl="1"/>
            <a:r>
              <a:rPr lang="en-US" dirty="0" smtClean="0"/>
              <a:t>Will we better understand a point with words, a graphic, or both</a:t>
            </a:r>
          </a:p>
          <a:p>
            <a:pPr lvl="1"/>
            <a:r>
              <a:rPr lang="en-US" dirty="0" smtClean="0"/>
              <a:t>Stories, anecdotes, and examples </a:t>
            </a:r>
          </a:p>
          <a:p>
            <a:pPr lvl="1"/>
            <a:r>
              <a:rPr lang="en-US" dirty="0" smtClean="0"/>
              <a:t>Transitions from slide to slide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Images/Figures</a:t>
            </a:r>
          </a:p>
          <a:p>
            <a:pPr lvl="1"/>
            <a:r>
              <a:rPr lang="en-US" dirty="0" smtClean="0"/>
              <a:t>Illustrate and complement</a:t>
            </a:r>
          </a:p>
          <a:p>
            <a:pPr lvl="1"/>
            <a:r>
              <a:rPr lang="en-US" dirty="0" smtClean="0"/>
              <a:t>Explain charts and figures before you discuss them</a:t>
            </a:r>
          </a:p>
          <a:p>
            <a:pPr lvl="2"/>
            <a:r>
              <a:rPr lang="en-US" dirty="0" smtClean="0"/>
              <a:t>Axes</a:t>
            </a:r>
          </a:p>
          <a:p>
            <a:pPr lvl="2"/>
            <a:r>
              <a:rPr lang="en-US" dirty="0" smtClean="0"/>
              <a:t>Colors</a:t>
            </a:r>
          </a:p>
          <a:p>
            <a:pPr lvl="2"/>
            <a:r>
              <a:rPr lang="en-US" dirty="0" smtClean="0"/>
              <a:t>Comparisons</a:t>
            </a:r>
          </a:p>
          <a:p>
            <a:pPr lvl="1"/>
            <a:r>
              <a:rPr lang="en-US" dirty="0" smtClean="0"/>
              <a:t>Captions need to be readable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Garamond" pitchFamily="18" charset="0"/>
              </a:rPr>
              <a:t>Structure-Function Relationship</a:t>
            </a:r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133600"/>
            <a:ext cx="2320925" cy="3276600"/>
          </a:xfrm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85800" y="5715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Structure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828800"/>
            <a:ext cx="3162300" cy="260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752600" y="9906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the Structure is Generated</a:t>
            </a:r>
          </a:p>
          <a:p>
            <a:pPr algn="ctr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pieces that make it a whole</a:t>
            </a:r>
            <a:endParaRPr lang="en-US" sz="20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477001" y="1828800"/>
            <a:ext cx="2133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LOSS </a:t>
            </a:r>
            <a:r>
              <a:rPr lang="en-US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FUNCTION</a:t>
            </a:r>
          </a:p>
        </p:txBody>
      </p: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2895600"/>
            <a:ext cx="23399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</a:p>
          <a:p>
            <a:pPr lvl="1"/>
            <a:r>
              <a:rPr lang="en-US" dirty="0" smtClean="0"/>
              <a:t>Tell us again</a:t>
            </a:r>
          </a:p>
          <a:p>
            <a:pPr lvl="2"/>
            <a:r>
              <a:rPr lang="en-US" dirty="0" smtClean="0"/>
              <a:t>In a different way</a:t>
            </a:r>
          </a:p>
          <a:p>
            <a:pPr lvl="2"/>
            <a:r>
              <a:rPr lang="en-US" dirty="0" smtClean="0"/>
              <a:t>With conclusion and future plans</a:t>
            </a:r>
          </a:p>
          <a:p>
            <a:pPr lvl="1"/>
            <a:r>
              <a:rPr lang="en-US" dirty="0" smtClean="0"/>
              <a:t>Acknowledgments</a:t>
            </a:r>
          </a:p>
          <a:p>
            <a:pPr lvl="1"/>
            <a:r>
              <a:rPr lang="en-US" dirty="0" smtClean="0"/>
              <a:t>Questions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386</TotalTime>
  <Words>379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Presenting Your Research</vt:lpstr>
      <vt:lpstr>Planning</vt:lpstr>
      <vt:lpstr>Planning</vt:lpstr>
      <vt:lpstr>Power Point Creation</vt:lpstr>
      <vt:lpstr>Presentation</vt:lpstr>
      <vt:lpstr>Presentation</vt:lpstr>
      <vt:lpstr>Presentation</vt:lpstr>
      <vt:lpstr>Structure-Function Relationship</vt:lpstr>
      <vt:lpstr>Presentation</vt:lpstr>
      <vt:lpstr>Do </vt:lpstr>
      <vt:lpstr>Do Not</vt:lpstr>
      <vt:lpstr>For Your First One-On-One Meeting</vt:lpstr>
    </vt:vector>
  </TitlesOfParts>
  <Company>Montana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Crafting Your Message</dc:title>
  <dc:creator>Martha Sellers</dc:creator>
  <cp:lastModifiedBy>Martha Sellers</cp:lastModifiedBy>
  <cp:revision>21</cp:revision>
  <dcterms:created xsi:type="dcterms:W3CDTF">2010-03-04T18:34:49Z</dcterms:created>
  <dcterms:modified xsi:type="dcterms:W3CDTF">2013-06-11T17:25:39Z</dcterms:modified>
</cp:coreProperties>
</file>